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27"/>
  </p:notesMasterIdLst>
  <p:handoutMasterIdLst>
    <p:handoutMasterId r:id="rId28"/>
  </p:handoutMasterIdLst>
  <p:sldIdLst>
    <p:sldId id="355" r:id="rId7"/>
    <p:sldId id="357" r:id="rId8"/>
    <p:sldId id="375" r:id="rId9"/>
    <p:sldId id="359" r:id="rId10"/>
    <p:sldId id="380" r:id="rId11"/>
    <p:sldId id="377" r:id="rId12"/>
    <p:sldId id="364" r:id="rId13"/>
    <p:sldId id="378" r:id="rId14"/>
    <p:sldId id="360" r:id="rId15"/>
    <p:sldId id="358" r:id="rId16"/>
    <p:sldId id="379" r:id="rId17"/>
    <p:sldId id="361" r:id="rId18"/>
    <p:sldId id="371" r:id="rId19"/>
    <p:sldId id="362" r:id="rId20"/>
    <p:sldId id="363" r:id="rId21"/>
    <p:sldId id="368" r:id="rId22"/>
    <p:sldId id="370" r:id="rId23"/>
    <p:sldId id="372" r:id="rId24"/>
    <p:sldId id="373" r:id="rId25"/>
    <p:sldId id="374" r:id="rId26"/>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3DF19B-CFB6-4466-ACE8-542BF175B275}" v="30" dt="2020-02-11T15:59:48.815"/>
    <p1510:client id="{D1E3D521-E677-4B1E-BB63-5D0BF158AE91}" v="2" dt="2020-02-10T17:19:58.881"/>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3523" y="8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uran Surendran" userId="31664e7552dd1e64" providerId="Windows Live" clId="Web-{DDF48B73-5DB4-4314-8C92-3A477E70DFE6}"/>
    <pc:docChg chg="modSld">
      <pc:chgData name="Mayuran Surendran" userId="31664e7552dd1e64" providerId="Windows Live" clId="Web-{DDF48B73-5DB4-4314-8C92-3A477E70DFE6}" dt="2020-02-09T10:56:15.669" v="14" actId="20577"/>
      <pc:docMkLst>
        <pc:docMk/>
      </pc:docMkLst>
      <pc:sldChg chg="modSp">
        <pc:chgData name="Mayuran Surendran" userId="31664e7552dd1e64" providerId="Windows Live" clId="Web-{DDF48B73-5DB4-4314-8C92-3A477E70DFE6}" dt="2020-02-09T10:56:14.621" v="12" actId="20577"/>
        <pc:sldMkLst>
          <pc:docMk/>
          <pc:sldMk cId="0" sldId="355"/>
        </pc:sldMkLst>
        <pc:spChg chg="mod">
          <ac:chgData name="Mayuran Surendran" userId="31664e7552dd1e64" providerId="Windows Live" clId="Web-{DDF48B73-5DB4-4314-8C92-3A477E70DFE6}" dt="2020-02-09T10:56:14.621" v="12" actId="20577"/>
          <ac:spMkLst>
            <pc:docMk/>
            <pc:sldMk cId="0" sldId="355"/>
            <ac:spMk id="7" creationId="{00000000-0000-0000-0000-000000000000}"/>
          </ac:spMkLst>
        </pc:spChg>
      </pc:sldChg>
    </pc:docChg>
  </pc:docChgLst>
  <pc:docChgLst>
    <pc:chgData name="Dominik Urbaniak" userId="2b7ca2a4b52928b4" providerId="LiveId" clId="{D06E6B2A-8F89-4440-9C84-64A5C042B4DF}"/>
    <pc:docChg chg="addSld delSld modSld sldOrd">
      <pc:chgData name="Dominik Urbaniak" userId="2b7ca2a4b52928b4" providerId="LiveId" clId="{D06E6B2A-8F89-4440-9C84-64A5C042B4DF}" dt="2020-02-09T19:55:56.179" v="10" actId="20577"/>
      <pc:docMkLst>
        <pc:docMk/>
      </pc:docMkLst>
      <pc:sldChg chg="modSp">
        <pc:chgData name="Dominik Urbaniak" userId="2b7ca2a4b52928b4" providerId="LiveId" clId="{D06E6B2A-8F89-4440-9C84-64A5C042B4DF}" dt="2020-02-09T19:55:56.179" v="10" actId="20577"/>
        <pc:sldMkLst>
          <pc:docMk/>
          <pc:sldMk cId="747009960" sldId="372"/>
        </pc:sldMkLst>
        <pc:spChg chg="mod">
          <ac:chgData name="Dominik Urbaniak" userId="2b7ca2a4b52928b4" providerId="LiveId" clId="{D06E6B2A-8F89-4440-9C84-64A5C042B4DF}" dt="2020-02-09T19:55:56.179" v="10" actId="20577"/>
          <ac:spMkLst>
            <pc:docMk/>
            <pc:sldMk cId="747009960" sldId="372"/>
            <ac:spMk id="17" creationId="{F336B00D-F570-4065-B892-5D69351AD9BE}"/>
          </ac:spMkLst>
        </pc:spChg>
      </pc:sldChg>
      <pc:sldChg chg="modSp del">
        <pc:chgData name="Dominik Urbaniak" userId="2b7ca2a4b52928b4" providerId="LiveId" clId="{D06E6B2A-8F89-4440-9C84-64A5C042B4DF}" dt="2020-02-09T19:55:07.369" v="3" actId="2696"/>
        <pc:sldMkLst>
          <pc:docMk/>
          <pc:sldMk cId="3040234820" sldId="376"/>
        </pc:sldMkLst>
        <pc:spChg chg="mod">
          <ac:chgData name="Dominik Urbaniak" userId="2b7ca2a4b52928b4" providerId="LiveId" clId="{D06E6B2A-8F89-4440-9C84-64A5C042B4DF}" dt="2020-02-09T19:51:28.707" v="2" actId="1035"/>
          <ac:spMkLst>
            <pc:docMk/>
            <pc:sldMk cId="3040234820" sldId="376"/>
            <ac:spMk id="17" creationId="{6B779037-584E-4A5C-8AA0-ADBA7B7AF53F}"/>
          </ac:spMkLst>
        </pc:spChg>
      </pc:sldChg>
      <pc:sldChg chg="add ord">
        <pc:chgData name="Dominik Urbaniak" userId="2b7ca2a4b52928b4" providerId="LiveId" clId="{D06E6B2A-8F89-4440-9C84-64A5C042B4DF}" dt="2020-02-09T19:55:21.749" v="5"/>
        <pc:sldMkLst>
          <pc:docMk/>
          <pc:sldMk cId="3040234820" sldId="380"/>
        </pc:sldMkLst>
      </pc:sldChg>
    </pc:docChg>
  </pc:docChgLst>
  <pc:docChgLst>
    <pc:chgData name="Mayuran Surendran" userId="31664e7552dd1e64" providerId="Windows Live" clId="Web-{D1E3D521-E677-4B1E-BB63-5D0BF158AE91}"/>
    <pc:docChg chg="modSld">
      <pc:chgData name="Mayuran Surendran" userId="31664e7552dd1e64" providerId="Windows Live" clId="Web-{D1E3D521-E677-4B1E-BB63-5D0BF158AE91}" dt="2020-02-10T17:19:58.881" v="1" actId="20577"/>
      <pc:docMkLst>
        <pc:docMk/>
      </pc:docMkLst>
      <pc:sldChg chg="modSp">
        <pc:chgData name="Mayuran Surendran" userId="31664e7552dd1e64" providerId="Windows Live" clId="Web-{D1E3D521-E677-4B1E-BB63-5D0BF158AE91}" dt="2020-02-10T17:19:58.881" v="1" actId="20577"/>
        <pc:sldMkLst>
          <pc:docMk/>
          <pc:sldMk cId="998728391" sldId="379"/>
        </pc:sldMkLst>
        <pc:spChg chg="mod">
          <ac:chgData name="Mayuran Surendran" userId="31664e7552dd1e64" providerId="Windows Live" clId="Web-{D1E3D521-E677-4B1E-BB63-5D0BF158AE91}" dt="2020-02-10T17:19:58.881" v="1" actId="20577"/>
          <ac:spMkLst>
            <pc:docMk/>
            <pc:sldMk cId="998728391" sldId="379"/>
            <ac:spMk id="2" creationId="{D825D261-5E49-4E0D-A786-319923FEC75B}"/>
          </ac:spMkLst>
        </pc:spChg>
      </pc:sldChg>
    </pc:docChg>
  </pc:docChgLst>
  <pc:docChgLst>
    <pc:chgData name="Dominik Urbaniak" userId="2b7ca2a4b52928b4" providerId="LiveId" clId="{BF3DF19B-CFB6-4466-ACE8-542BF175B275}"/>
    <pc:docChg chg="undo custSel modSld">
      <pc:chgData name="Dominik Urbaniak" userId="2b7ca2a4b52928b4" providerId="LiveId" clId="{BF3DF19B-CFB6-4466-ACE8-542BF175B275}" dt="2020-02-11T15:59:48.815" v="150" actId="20577"/>
      <pc:docMkLst>
        <pc:docMk/>
      </pc:docMkLst>
      <pc:sldChg chg="addSp delSp modSp modAnim">
        <pc:chgData name="Dominik Urbaniak" userId="2b7ca2a4b52928b4" providerId="LiveId" clId="{BF3DF19B-CFB6-4466-ACE8-542BF175B275}" dt="2020-02-11T15:55:53.479" v="147"/>
        <pc:sldMkLst>
          <pc:docMk/>
          <pc:sldMk cId="1665839560" sldId="359"/>
        </pc:sldMkLst>
        <pc:spChg chg="mod topLvl">
          <ac:chgData name="Dominik Urbaniak" userId="2b7ca2a4b52928b4" providerId="LiveId" clId="{BF3DF19B-CFB6-4466-ACE8-542BF175B275}" dt="2020-02-10T17:05:12.497" v="96" actId="165"/>
          <ac:spMkLst>
            <pc:docMk/>
            <pc:sldMk cId="1665839560" sldId="359"/>
            <ac:spMk id="14" creationId="{0AA3D603-0415-4AA8-9EB5-9295579ED4EE}"/>
          </ac:spMkLst>
        </pc:spChg>
        <pc:spChg chg="add del mod topLvl">
          <ac:chgData name="Dominik Urbaniak" userId="2b7ca2a4b52928b4" providerId="LiveId" clId="{BF3DF19B-CFB6-4466-ACE8-542BF175B275}" dt="2020-02-10T17:04:28.005" v="89" actId="478"/>
          <ac:spMkLst>
            <pc:docMk/>
            <pc:sldMk cId="1665839560" sldId="359"/>
            <ac:spMk id="15" creationId="{A99D3F78-02A1-478D-9EF1-CF724494D09B}"/>
          </ac:spMkLst>
        </pc:spChg>
        <pc:spChg chg="mod topLvl">
          <ac:chgData name="Dominik Urbaniak" userId="2b7ca2a4b52928b4" providerId="LiveId" clId="{BF3DF19B-CFB6-4466-ACE8-542BF175B275}" dt="2020-02-10T17:05:58.193" v="103" actId="165"/>
          <ac:spMkLst>
            <pc:docMk/>
            <pc:sldMk cId="1665839560" sldId="359"/>
            <ac:spMk id="16" creationId="{E365B26B-2578-4C7F-AF21-27CB013A61F5}"/>
          </ac:spMkLst>
        </pc:spChg>
        <pc:spChg chg="add del mod">
          <ac:chgData name="Dominik Urbaniak" userId="2b7ca2a4b52928b4" providerId="LiveId" clId="{BF3DF19B-CFB6-4466-ACE8-542BF175B275}" dt="2020-02-10T17:07:17.516" v="114" actId="478"/>
          <ac:spMkLst>
            <pc:docMk/>
            <pc:sldMk cId="1665839560" sldId="359"/>
            <ac:spMk id="22" creationId="{3F924B96-68ED-4FC3-92E6-3C97856534A7}"/>
          </ac:spMkLst>
        </pc:spChg>
        <pc:grpChg chg="add del">
          <ac:chgData name="Dominik Urbaniak" userId="2b7ca2a4b52928b4" providerId="LiveId" clId="{BF3DF19B-CFB6-4466-ACE8-542BF175B275}" dt="2020-02-10T17:04:23.453" v="87" actId="165"/>
          <ac:grpSpMkLst>
            <pc:docMk/>
            <pc:sldMk cId="1665839560" sldId="359"/>
            <ac:grpSpMk id="18" creationId="{E2F60CC7-17D4-4738-972C-F6EC76D665E5}"/>
          </ac:grpSpMkLst>
        </pc:grpChg>
        <pc:grpChg chg="del">
          <ac:chgData name="Dominik Urbaniak" userId="2b7ca2a4b52928b4" providerId="LiveId" clId="{BF3DF19B-CFB6-4466-ACE8-542BF175B275}" dt="2020-02-10T17:05:12.497" v="96" actId="165"/>
          <ac:grpSpMkLst>
            <pc:docMk/>
            <pc:sldMk cId="1665839560" sldId="359"/>
            <ac:grpSpMk id="19" creationId="{A61A9359-0AFE-4616-A35C-8DABBD8384C2}"/>
          </ac:grpSpMkLst>
        </pc:grpChg>
        <pc:grpChg chg="del">
          <ac:chgData name="Dominik Urbaniak" userId="2b7ca2a4b52928b4" providerId="LiveId" clId="{BF3DF19B-CFB6-4466-ACE8-542BF175B275}" dt="2020-02-10T17:05:58.193" v="103" actId="165"/>
          <ac:grpSpMkLst>
            <pc:docMk/>
            <pc:sldMk cId="1665839560" sldId="359"/>
            <ac:grpSpMk id="20" creationId="{0897BB55-464E-4D11-936C-96D1A687DD0D}"/>
          </ac:grpSpMkLst>
        </pc:grpChg>
        <pc:picChg chg="add mod ord">
          <ac:chgData name="Dominik Urbaniak" userId="2b7ca2a4b52928b4" providerId="LiveId" clId="{BF3DF19B-CFB6-4466-ACE8-542BF175B275}" dt="2020-02-10T17:04:45.789" v="95" actId="167"/>
          <ac:picMkLst>
            <pc:docMk/>
            <pc:sldMk cId="1665839560" sldId="359"/>
            <ac:picMk id="2" creationId="{56C4627D-C38B-4608-BE86-991550734C37}"/>
          </ac:picMkLst>
        </pc:picChg>
        <pc:picChg chg="add mod ord">
          <ac:chgData name="Dominik Urbaniak" userId="2b7ca2a4b52928b4" providerId="LiveId" clId="{BF3DF19B-CFB6-4466-ACE8-542BF175B275}" dt="2020-02-10T17:05:52.085" v="102" actId="167"/>
          <ac:picMkLst>
            <pc:docMk/>
            <pc:sldMk cId="1665839560" sldId="359"/>
            <ac:picMk id="6" creationId="{37AAF377-5CE7-475F-A715-3E089ED435E8}"/>
          </ac:picMkLst>
        </pc:picChg>
        <pc:picChg chg="del">
          <ac:chgData name="Dominik Urbaniak" userId="2b7ca2a4b52928b4" providerId="LiveId" clId="{BF3DF19B-CFB6-4466-ACE8-542BF175B275}" dt="2020-02-10T17:06:51.377" v="111" actId="478"/>
          <ac:picMkLst>
            <pc:docMk/>
            <pc:sldMk cId="1665839560" sldId="359"/>
            <ac:picMk id="7" creationId="{796EA269-A39D-4877-B7F7-C3493FBA5711}"/>
          </ac:picMkLst>
        </pc:picChg>
        <pc:picChg chg="add mod ord">
          <ac:chgData name="Dominik Urbaniak" userId="2b7ca2a4b52928b4" providerId="LiveId" clId="{BF3DF19B-CFB6-4466-ACE8-542BF175B275}" dt="2020-02-10T17:06:37.017" v="108" actId="167"/>
          <ac:picMkLst>
            <pc:docMk/>
            <pc:sldMk cId="1665839560" sldId="359"/>
            <ac:picMk id="8" creationId="{C3DC2002-37A9-4FE9-AD90-BB02B20EE7C4}"/>
          </ac:picMkLst>
        </pc:picChg>
        <pc:picChg chg="del mod topLvl">
          <ac:chgData name="Dominik Urbaniak" userId="2b7ca2a4b52928b4" providerId="LiveId" clId="{BF3DF19B-CFB6-4466-ACE8-542BF175B275}" dt="2020-02-10T17:06:19.868" v="105" actId="478"/>
          <ac:picMkLst>
            <pc:docMk/>
            <pc:sldMk cId="1665839560" sldId="359"/>
            <ac:picMk id="9" creationId="{CAC6091D-8BCE-4977-8F14-2EAB31655CA0}"/>
          </ac:picMkLst>
        </pc:picChg>
        <pc:picChg chg="add mod ord">
          <ac:chgData name="Dominik Urbaniak" userId="2b7ca2a4b52928b4" providerId="LiveId" clId="{BF3DF19B-CFB6-4466-ACE8-542BF175B275}" dt="2020-02-10T17:07:21.544" v="115" actId="167"/>
          <ac:picMkLst>
            <pc:docMk/>
            <pc:sldMk cId="1665839560" sldId="359"/>
            <ac:picMk id="10" creationId="{8DE5E94D-452E-40C8-AAE4-FBCAD49CA58D}"/>
          </ac:picMkLst>
        </pc:picChg>
        <pc:picChg chg="add del mod topLvl">
          <ac:chgData name="Dominik Urbaniak" userId="2b7ca2a4b52928b4" providerId="LiveId" clId="{BF3DF19B-CFB6-4466-ACE8-542BF175B275}" dt="2020-02-10T17:04:30.235" v="90" actId="478"/>
          <ac:picMkLst>
            <pc:docMk/>
            <pc:sldMk cId="1665839560" sldId="359"/>
            <ac:picMk id="11" creationId="{94CEB952-B227-4DC5-AEDF-BB8B3C648DCA}"/>
          </ac:picMkLst>
        </pc:picChg>
        <pc:picChg chg="del mod topLvl">
          <ac:chgData name="Dominik Urbaniak" userId="2b7ca2a4b52928b4" providerId="LiveId" clId="{BF3DF19B-CFB6-4466-ACE8-542BF175B275}" dt="2020-02-10T17:05:36.603" v="99" actId="478"/>
          <ac:picMkLst>
            <pc:docMk/>
            <pc:sldMk cId="1665839560" sldId="359"/>
            <ac:picMk id="13" creationId="{755BC6CF-8A78-4565-BE60-9481692B40D2}"/>
          </ac:picMkLst>
        </pc:picChg>
      </pc:sldChg>
      <pc:sldChg chg="addSp delSp modSp delAnim modAnim">
        <pc:chgData name="Dominik Urbaniak" userId="2b7ca2a4b52928b4" providerId="LiveId" clId="{BF3DF19B-CFB6-4466-ACE8-542BF175B275}" dt="2020-02-11T15:56:09.836" v="149"/>
        <pc:sldMkLst>
          <pc:docMk/>
          <pc:sldMk cId="818901193" sldId="364"/>
        </pc:sldMkLst>
        <pc:spChg chg="mod">
          <ac:chgData name="Dominik Urbaniak" userId="2b7ca2a4b52928b4" providerId="LiveId" clId="{BF3DF19B-CFB6-4466-ACE8-542BF175B275}" dt="2020-02-10T17:23:55.412" v="140" actId="20577"/>
          <ac:spMkLst>
            <pc:docMk/>
            <pc:sldMk cId="818901193" sldId="364"/>
            <ac:spMk id="13" creationId="{72397009-40BD-4EEE-89A1-E692F16010B1}"/>
          </ac:spMkLst>
        </pc:spChg>
        <pc:picChg chg="add mod ord">
          <ac:chgData name="Dominik Urbaniak" userId="2b7ca2a4b52928b4" providerId="LiveId" clId="{BF3DF19B-CFB6-4466-ACE8-542BF175B275}" dt="2020-02-10T17:08:43.726" v="127" actId="167"/>
          <ac:picMkLst>
            <pc:docMk/>
            <pc:sldMk cId="818901193" sldId="364"/>
            <ac:picMk id="6" creationId="{8549DA64-4859-44A5-9ED0-0EBD85BFE54C}"/>
          </ac:picMkLst>
        </pc:picChg>
        <pc:picChg chg="add del mod ord">
          <ac:chgData name="Dominik Urbaniak" userId="2b7ca2a4b52928b4" providerId="LiveId" clId="{BF3DF19B-CFB6-4466-ACE8-542BF175B275}" dt="2020-02-10T17:20:19.507" v="134" actId="478"/>
          <ac:picMkLst>
            <pc:docMk/>
            <pc:sldMk cId="818901193" sldId="364"/>
            <ac:picMk id="8" creationId="{6D1F2683-EA7B-4ADD-BE9C-24E2DB73CB63}"/>
          </ac:picMkLst>
        </pc:picChg>
        <pc:picChg chg="del">
          <ac:chgData name="Dominik Urbaniak" userId="2b7ca2a4b52928b4" providerId="LiveId" clId="{BF3DF19B-CFB6-4466-ACE8-542BF175B275}" dt="2020-02-10T17:08:25.280" v="124" actId="478"/>
          <ac:picMkLst>
            <pc:docMk/>
            <pc:sldMk cId="818901193" sldId="364"/>
            <ac:picMk id="14" creationId="{05464B36-C7E9-47EB-BE11-480FB557ACD0}"/>
          </ac:picMkLst>
        </pc:picChg>
        <pc:picChg chg="del">
          <ac:chgData name="Dominik Urbaniak" userId="2b7ca2a4b52928b4" providerId="LiveId" clId="{BF3DF19B-CFB6-4466-ACE8-542BF175B275}" dt="2020-02-10T17:08:47.064" v="129" actId="478"/>
          <ac:picMkLst>
            <pc:docMk/>
            <pc:sldMk cId="818901193" sldId="364"/>
            <ac:picMk id="17" creationId="{C5CF7486-479E-444F-B033-9901C1F3C330}"/>
          </ac:picMkLst>
        </pc:picChg>
        <pc:picChg chg="add mod ord">
          <ac:chgData name="Dominik Urbaniak" userId="2b7ca2a4b52928b4" providerId="LiveId" clId="{BF3DF19B-CFB6-4466-ACE8-542BF175B275}" dt="2020-02-10T17:20:41.914" v="138" actId="167"/>
          <ac:picMkLst>
            <pc:docMk/>
            <pc:sldMk cId="818901193" sldId="364"/>
            <ac:picMk id="18" creationId="{800FA954-E562-4EA4-B3EC-590B02CF20E8}"/>
          </ac:picMkLst>
        </pc:picChg>
      </pc:sldChg>
      <pc:sldChg chg="modSp modAnim">
        <pc:chgData name="Dominik Urbaniak" userId="2b7ca2a4b52928b4" providerId="LiveId" clId="{BF3DF19B-CFB6-4466-ACE8-542BF175B275}" dt="2020-02-11T15:59:48.815" v="150" actId="20577"/>
        <pc:sldMkLst>
          <pc:docMk/>
          <pc:sldMk cId="3016884479" sldId="377"/>
        </pc:sldMkLst>
        <pc:spChg chg="mod">
          <ac:chgData name="Dominik Urbaniak" userId="2b7ca2a4b52928b4" providerId="LiveId" clId="{BF3DF19B-CFB6-4466-ACE8-542BF175B275}" dt="2020-02-11T15:59:48.815" v="150" actId="20577"/>
          <ac:spMkLst>
            <pc:docMk/>
            <pc:sldMk cId="3016884479" sldId="377"/>
            <ac:spMk id="15" creationId="{4BBA6E93-00B6-42B7-8792-AD6C569C7F3E}"/>
          </ac:spMkLst>
        </pc:spChg>
      </pc:sldChg>
      <pc:sldChg chg="addSp delSp modSp delAnim modAnim">
        <pc:chgData name="Dominik Urbaniak" userId="2b7ca2a4b52928b4" providerId="LiveId" clId="{BF3DF19B-CFB6-4466-ACE8-542BF175B275}" dt="2020-02-10T16:09:42.505" v="82" actId="790"/>
        <pc:sldMkLst>
          <pc:docMk/>
          <pc:sldMk cId="2435348382" sldId="378"/>
        </pc:sldMkLst>
        <pc:spChg chg="add mod">
          <ac:chgData name="Dominik Urbaniak" userId="2b7ca2a4b52928b4" providerId="LiveId" clId="{BF3DF19B-CFB6-4466-ACE8-542BF175B275}" dt="2020-02-10T16:09:42.505" v="82" actId="790"/>
          <ac:spMkLst>
            <pc:docMk/>
            <pc:sldMk cId="2435348382" sldId="378"/>
            <ac:spMk id="2" creationId="{7DD86445-7A9A-4B24-89FF-0EA14FBA4CE8}"/>
          </ac:spMkLst>
        </pc:spChg>
        <pc:spChg chg="mod">
          <ac:chgData name="Dominik Urbaniak" userId="2b7ca2a4b52928b4" providerId="LiveId" clId="{BF3DF19B-CFB6-4466-ACE8-542BF175B275}" dt="2020-02-10T16:04:48.869" v="14" actId="20577"/>
          <ac:spMkLst>
            <pc:docMk/>
            <pc:sldMk cId="2435348382" sldId="378"/>
            <ac:spMk id="5" creationId="{002C5FBB-7686-4F1E-97DD-13B7E5BC28D0}"/>
          </ac:spMkLst>
        </pc:spChg>
        <pc:spChg chg="add del mod">
          <ac:chgData name="Dominik Urbaniak" userId="2b7ca2a4b52928b4" providerId="LiveId" clId="{BF3DF19B-CFB6-4466-ACE8-542BF175B275}" dt="2020-02-10T16:06:12.764" v="68"/>
          <ac:spMkLst>
            <pc:docMk/>
            <pc:sldMk cId="2435348382" sldId="378"/>
            <ac:spMk id="8" creationId="{D8A6A560-A694-492D-8947-6A334E71C531}"/>
          </ac:spMkLst>
        </pc:spChg>
        <pc:spChg chg="mod">
          <ac:chgData name="Dominik Urbaniak" userId="2b7ca2a4b52928b4" providerId="LiveId" clId="{BF3DF19B-CFB6-4466-ACE8-542BF175B275}" dt="2020-02-10T16:06:39.637" v="75" actId="14100"/>
          <ac:spMkLst>
            <pc:docMk/>
            <pc:sldMk cId="2435348382" sldId="378"/>
            <ac:spMk id="10" creationId="{89EE6361-97AF-43CF-924B-8FF99886AF45}"/>
          </ac:spMkLst>
        </pc:spChg>
        <pc:spChg chg="add del mod">
          <ac:chgData name="Dominik Urbaniak" userId="2b7ca2a4b52928b4" providerId="LiveId" clId="{BF3DF19B-CFB6-4466-ACE8-542BF175B275}" dt="2020-02-10T16:09:14.303" v="77"/>
          <ac:spMkLst>
            <pc:docMk/>
            <pc:sldMk cId="2435348382" sldId="378"/>
            <ac:spMk id="12" creationId="{CCF588F9-C4E2-49BD-B075-801BB3139E2B}"/>
          </ac:spMkLst>
        </pc:spChg>
        <pc:picChg chg="del">
          <ac:chgData name="Dominik Urbaniak" userId="2b7ca2a4b52928b4" providerId="LiveId" clId="{BF3DF19B-CFB6-4466-ACE8-542BF175B275}" dt="2020-02-10T16:05:37.417" v="67" actId="478"/>
          <ac:picMkLst>
            <pc:docMk/>
            <pc:sldMk cId="2435348382" sldId="378"/>
            <ac:picMk id="7" creationId="{E67E8EB0-43DF-4756-A33B-1526ED955B1F}"/>
          </ac:picMkLst>
        </pc:picChg>
        <pc:picChg chg="add del mod ord">
          <ac:chgData name="Dominik Urbaniak" userId="2b7ca2a4b52928b4" providerId="LiveId" clId="{BF3DF19B-CFB6-4466-ACE8-542BF175B275}" dt="2020-02-10T16:09:08.025" v="76" actId="478"/>
          <ac:picMkLst>
            <pc:docMk/>
            <pc:sldMk cId="2435348382" sldId="378"/>
            <ac:picMk id="9" creationId="{608B6FD6-E82D-4FD7-9E02-BAEBEC66D916}"/>
          </ac:picMkLst>
        </pc:picChg>
        <pc:picChg chg="add mod ord">
          <ac:chgData name="Dominik Urbaniak" userId="2b7ca2a4b52928b4" providerId="LiveId" clId="{BF3DF19B-CFB6-4466-ACE8-542BF175B275}" dt="2020-02-10T16:09:25.935" v="81" actId="167"/>
          <ac:picMkLst>
            <pc:docMk/>
            <pc:sldMk cId="2435348382" sldId="378"/>
            <ac:picMk id="13" creationId="{78FE316D-24F8-46EC-9741-870A965AF43D}"/>
          </ac:picMkLst>
        </pc:picChg>
      </pc:sldChg>
      <pc:sldChg chg="addSp modSp modAnim">
        <pc:chgData name="Dominik Urbaniak" userId="2b7ca2a4b52928b4" providerId="LiveId" clId="{BF3DF19B-CFB6-4466-ACE8-542BF175B275}" dt="2020-02-11T15:55:29.352" v="146"/>
        <pc:sldMkLst>
          <pc:docMk/>
          <pc:sldMk cId="3040234820" sldId="380"/>
        </pc:sldMkLst>
        <pc:spChg chg="mod">
          <ac:chgData name="Dominik Urbaniak" userId="2b7ca2a4b52928b4" providerId="LiveId" clId="{BF3DF19B-CFB6-4466-ACE8-542BF175B275}" dt="2020-02-11T15:54:11.910" v="141" actId="164"/>
          <ac:spMkLst>
            <pc:docMk/>
            <pc:sldMk cId="3040234820" sldId="380"/>
            <ac:spMk id="17" creationId="{6B779037-584E-4A5C-8AA0-ADBA7B7AF53F}"/>
          </ac:spMkLst>
        </pc:spChg>
        <pc:spChg chg="mod">
          <ac:chgData name="Dominik Urbaniak" userId="2b7ca2a4b52928b4" providerId="LiveId" clId="{BF3DF19B-CFB6-4466-ACE8-542BF175B275}" dt="2020-02-11T15:54:18.218" v="142" actId="164"/>
          <ac:spMkLst>
            <pc:docMk/>
            <pc:sldMk cId="3040234820" sldId="380"/>
            <ac:spMk id="22" creationId="{616D3BED-622C-4B3D-9E55-917CB729153B}"/>
          </ac:spMkLst>
        </pc:spChg>
        <pc:spChg chg="mod">
          <ac:chgData name="Dominik Urbaniak" userId="2b7ca2a4b52928b4" providerId="LiveId" clId="{BF3DF19B-CFB6-4466-ACE8-542BF175B275}" dt="2020-02-11T15:54:35.744" v="143" actId="164"/>
          <ac:spMkLst>
            <pc:docMk/>
            <pc:sldMk cId="3040234820" sldId="380"/>
            <ac:spMk id="25" creationId="{4F0253F3-4C4A-40A1-977A-364BFA7A9957}"/>
          </ac:spMkLst>
        </pc:spChg>
        <pc:spChg chg="mod">
          <ac:chgData name="Dominik Urbaniak" userId="2b7ca2a4b52928b4" providerId="LiveId" clId="{BF3DF19B-CFB6-4466-ACE8-542BF175B275}" dt="2020-02-11T15:54:11.910" v="141" actId="164"/>
          <ac:spMkLst>
            <pc:docMk/>
            <pc:sldMk cId="3040234820" sldId="380"/>
            <ac:spMk id="29" creationId="{11A7213B-C857-4F73-A4A9-F7DE129B4FD4}"/>
          </ac:spMkLst>
        </pc:spChg>
        <pc:spChg chg="mod">
          <ac:chgData name="Dominik Urbaniak" userId="2b7ca2a4b52928b4" providerId="LiveId" clId="{BF3DF19B-CFB6-4466-ACE8-542BF175B275}" dt="2020-02-11T15:54:35.744" v="143" actId="164"/>
          <ac:spMkLst>
            <pc:docMk/>
            <pc:sldMk cId="3040234820" sldId="380"/>
            <ac:spMk id="30" creationId="{72183F9F-75CE-4DCF-83D6-8B8456306D2D}"/>
          </ac:spMkLst>
        </pc:spChg>
        <pc:grpChg chg="add mod">
          <ac:chgData name="Dominik Urbaniak" userId="2b7ca2a4b52928b4" providerId="LiveId" clId="{BF3DF19B-CFB6-4466-ACE8-542BF175B275}" dt="2020-02-11T15:54:11.910" v="141" actId="164"/>
          <ac:grpSpMkLst>
            <pc:docMk/>
            <pc:sldMk cId="3040234820" sldId="380"/>
            <ac:grpSpMk id="2" creationId="{47C2A980-DDFD-41F8-9BBD-A48C3FABC4CC}"/>
          </ac:grpSpMkLst>
        </pc:grpChg>
        <pc:grpChg chg="add mod">
          <ac:chgData name="Dominik Urbaniak" userId="2b7ca2a4b52928b4" providerId="LiveId" clId="{BF3DF19B-CFB6-4466-ACE8-542BF175B275}" dt="2020-02-11T15:54:18.218" v="142" actId="164"/>
          <ac:grpSpMkLst>
            <pc:docMk/>
            <pc:sldMk cId="3040234820" sldId="380"/>
            <ac:grpSpMk id="6" creationId="{53BA341F-379D-422B-96C4-461D5484F8C3}"/>
          </ac:grpSpMkLst>
        </pc:grpChg>
        <pc:grpChg chg="add mod">
          <ac:chgData name="Dominik Urbaniak" userId="2b7ca2a4b52928b4" providerId="LiveId" clId="{BF3DF19B-CFB6-4466-ACE8-542BF175B275}" dt="2020-02-11T15:54:35.744" v="143" actId="164"/>
          <ac:grpSpMkLst>
            <pc:docMk/>
            <pc:sldMk cId="3040234820" sldId="380"/>
            <ac:grpSpMk id="7" creationId="{51C6D0BF-7C48-470C-BD4F-786DE0BAAE86}"/>
          </ac:grpSpMkLst>
        </pc:grpChg>
        <pc:picChg chg="mod">
          <ac:chgData name="Dominik Urbaniak" userId="2b7ca2a4b52928b4" providerId="LiveId" clId="{BF3DF19B-CFB6-4466-ACE8-542BF175B275}" dt="2020-02-11T15:54:35.744" v="143" actId="164"/>
          <ac:picMkLst>
            <pc:docMk/>
            <pc:sldMk cId="3040234820" sldId="380"/>
            <ac:picMk id="12" creationId="{5C3C80C9-3DA4-4145-BB3E-32EC3BF1570A}"/>
          </ac:picMkLst>
        </pc:picChg>
        <pc:picChg chg="mod">
          <ac:chgData name="Dominik Urbaniak" userId="2b7ca2a4b52928b4" providerId="LiveId" clId="{BF3DF19B-CFB6-4466-ACE8-542BF175B275}" dt="2020-02-11T15:54:18.218" v="142" actId="164"/>
          <ac:picMkLst>
            <pc:docMk/>
            <pc:sldMk cId="3040234820" sldId="380"/>
            <ac:picMk id="14" creationId="{61C30858-602D-4351-A8C2-A23E678291F3}"/>
          </ac:picMkLst>
        </pc:picChg>
        <pc:picChg chg="mod">
          <ac:chgData name="Dominik Urbaniak" userId="2b7ca2a4b52928b4" providerId="LiveId" clId="{BF3DF19B-CFB6-4466-ACE8-542BF175B275}" dt="2020-02-11T15:54:35.744" v="143" actId="164"/>
          <ac:picMkLst>
            <pc:docMk/>
            <pc:sldMk cId="3040234820" sldId="380"/>
            <ac:picMk id="16" creationId="{7D421BC1-20D7-4A2B-A905-12D4FC3681A4}"/>
          </ac:picMkLst>
        </pc:picChg>
        <pc:picChg chg="mod">
          <ac:chgData name="Dominik Urbaniak" userId="2b7ca2a4b52928b4" providerId="LiveId" clId="{BF3DF19B-CFB6-4466-ACE8-542BF175B275}" dt="2020-02-11T15:54:11.910" v="141" actId="164"/>
          <ac:picMkLst>
            <pc:docMk/>
            <pc:sldMk cId="3040234820" sldId="380"/>
            <ac:picMk id="32" creationId="{D4B7190D-9E6A-4906-B122-0B0E2CC665BB}"/>
          </ac:picMkLst>
        </pc:picChg>
      </pc:sldChg>
    </pc:docChg>
  </pc:docChgLst>
  <pc:docChgLst>
    <pc:chgData name="Dominik Urbaniak" userId="2b7ca2a4b52928b4" providerId="LiveId" clId="{69659179-E633-4A3E-AA6D-0C6F917012F1}"/>
    <pc:docChg chg="custSel addSld delSld modSld">
      <pc:chgData name="Dominik Urbaniak" userId="2b7ca2a4b52928b4" providerId="LiveId" clId="{69659179-E633-4A3E-AA6D-0C6F917012F1}" dt="2020-02-09T12:01:35.883" v="370" actId="1076"/>
      <pc:docMkLst>
        <pc:docMk/>
      </pc:docMkLst>
      <pc:sldChg chg="modSp">
        <pc:chgData name="Dominik Urbaniak" userId="2b7ca2a4b52928b4" providerId="LiveId" clId="{69659179-E633-4A3E-AA6D-0C6F917012F1}" dt="2020-02-09T09:22:13.722" v="344" actId="20577"/>
        <pc:sldMkLst>
          <pc:docMk/>
          <pc:sldMk cId="0" sldId="355"/>
        </pc:sldMkLst>
        <pc:spChg chg="mod">
          <ac:chgData name="Dominik Urbaniak" userId="2b7ca2a4b52928b4" providerId="LiveId" clId="{69659179-E633-4A3E-AA6D-0C6F917012F1}" dt="2020-02-09T09:22:13.722" v="344" actId="20577"/>
          <ac:spMkLst>
            <pc:docMk/>
            <pc:sldMk cId="0" sldId="355"/>
            <ac:spMk id="3" creationId="{00000000-0000-0000-0000-000000000000}"/>
          </ac:spMkLst>
        </pc:spChg>
        <pc:spChg chg="mod">
          <ac:chgData name="Dominik Urbaniak" userId="2b7ca2a4b52928b4" providerId="LiveId" clId="{69659179-E633-4A3E-AA6D-0C6F917012F1}" dt="2020-02-09T09:16:54.627" v="287" actId="790"/>
          <ac:spMkLst>
            <pc:docMk/>
            <pc:sldMk cId="0" sldId="355"/>
            <ac:spMk id="7" creationId="{00000000-0000-0000-0000-000000000000}"/>
          </ac:spMkLst>
        </pc:spChg>
      </pc:sldChg>
      <pc:sldChg chg="del">
        <pc:chgData name="Dominik Urbaniak" userId="2b7ca2a4b52928b4" providerId="LiveId" clId="{69659179-E633-4A3E-AA6D-0C6F917012F1}" dt="2020-02-09T09:16:39.793" v="285" actId="2696"/>
        <pc:sldMkLst>
          <pc:docMk/>
          <pc:sldMk cId="0" sldId="356"/>
        </pc:sldMkLst>
      </pc:sldChg>
      <pc:sldChg chg="add del">
        <pc:chgData name="Dominik Urbaniak" userId="2b7ca2a4b52928b4" providerId="LiveId" clId="{69659179-E633-4A3E-AA6D-0C6F917012F1}" dt="2020-02-09T09:22:42.348" v="346"/>
        <pc:sldMkLst>
          <pc:docMk/>
          <pc:sldMk cId="848251067" sldId="356"/>
        </pc:sldMkLst>
      </pc:sldChg>
      <pc:sldChg chg="add del">
        <pc:chgData name="Dominik Urbaniak" userId="2b7ca2a4b52928b4" providerId="LiveId" clId="{69659179-E633-4A3E-AA6D-0C6F917012F1}" dt="2020-02-09T10:29:06.154" v="356" actId="2696"/>
        <pc:sldMkLst>
          <pc:docMk/>
          <pc:sldMk cId="1399406453" sldId="356"/>
        </pc:sldMkLst>
      </pc:sldChg>
      <pc:sldChg chg="add del">
        <pc:chgData name="Dominik Urbaniak" userId="2b7ca2a4b52928b4" providerId="LiveId" clId="{69659179-E633-4A3E-AA6D-0C6F917012F1}" dt="2020-02-09T09:23:11.867" v="354" actId="2696"/>
        <pc:sldMkLst>
          <pc:docMk/>
          <pc:sldMk cId="532670339" sldId="357"/>
        </pc:sldMkLst>
      </pc:sldChg>
      <pc:sldChg chg="addSp delSp modSp add delAnim modAnim">
        <pc:chgData name="Dominik Urbaniak" userId="2b7ca2a4b52928b4" providerId="LiveId" clId="{69659179-E633-4A3E-AA6D-0C6F917012F1}" dt="2020-02-09T12:01:35.883" v="370" actId="1076"/>
        <pc:sldMkLst>
          <pc:docMk/>
          <pc:sldMk cId="4199572162" sldId="357"/>
        </pc:sldMkLst>
        <pc:spChg chg="del">
          <ac:chgData name="Dominik Urbaniak" userId="2b7ca2a4b52928b4" providerId="LiveId" clId="{69659179-E633-4A3E-AA6D-0C6F917012F1}" dt="2020-02-09T10:29:13.560" v="358" actId="478"/>
          <ac:spMkLst>
            <pc:docMk/>
            <pc:sldMk cId="4199572162" sldId="357"/>
            <ac:spMk id="5" creationId="{4802AC65-AC90-4503-AB62-5F9FF497F486}"/>
          </ac:spMkLst>
        </pc:spChg>
        <pc:spChg chg="mod">
          <ac:chgData name="Dominik Urbaniak" userId="2b7ca2a4b52928b4" providerId="LiveId" clId="{69659179-E633-4A3E-AA6D-0C6F917012F1}" dt="2020-02-09T10:29:25.154" v="363" actId="20577"/>
          <ac:spMkLst>
            <pc:docMk/>
            <pc:sldMk cId="4199572162" sldId="357"/>
            <ac:spMk id="6" creationId="{4B804E5A-07E0-4750-9CFE-F37205B4282E}"/>
          </ac:spMkLst>
        </pc:spChg>
        <pc:picChg chg="add del mod">
          <ac:chgData name="Dominik Urbaniak" userId="2b7ca2a4b52928b4" providerId="LiveId" clId="{69659179-E633-4A3E-AA6D-0C6F917012F1}" dt="2020-02-09T11:55:01.174" v="366" actId="478"/>
          <ac:picMkLst>
            <pc:docMk/>
            <pc:sldMk cId="4199572162" sldId="357"/>
            <ac:picMk id="7" creationId="{3C284C6D-05E1-4B7A-93F7-6327F5316B16}"/>
          </ac:picMkLst>
        </pc:picChg>
        <pc:picChg chg="add mod">
          <ac:chgData name="Dominik Urbaniak" userId="2b7ca2a4b52928b4" providerId="LiveId" clId="{69659179-E633-4A3E-AA6D-0C6F917012F1}" dt="2020-02-09T11:55:07.943" v="368" actId="1076"/>
          <ac:picMkLst>
            <pc:docMk/>
            <pc:sldMk cId="4199572162" sldId="357"/>
            <ac:picMk id="8" creationId="{DFE1C0F5-2E46-4ECD-ACE6-BEF7AEAF4C51}"/>
          </ac:picMkLst>
        </pc:picChg>
        <pc:picChg chg="add mod">
          <ac:chgData name="Dominik Urbaniak" userId="2b7ca2a4b52928b4" providerId="LiveId" clId="{69659179-E633-4A3E-AA6D-0C6F917012F1}" dt="2020-02-09T12:01:35.883" v="370" actId="1076"/>
          <ac:picMkLst>
            <pc:docMk/>
            <pc:sldMk cId="4199572162" sldId="357"/>
            <ac:picMk id="10" creationId="{4F266D3D-0B84-4028-940D-8A0C0F027FB9}"/>
          </ac:picMkLst>
        </pc:picChg>
      </pc:sldChg>
      <pc:sldChg chg="add del">
        <pc:chgData name="Dominik Urbaniak" userId="2b7ca2a4b52928b4" providerId="LiveId" clId="{69659179-E633-4A3E-AA6D-0C6F917012F1}" dt="2020-02-09T09:23:11.639" v="353" actId="2696"/>
        <pc:sldMkLst>
          <pc:docMk/>
          <pc:sldMk cId="3485765686" sldId="358"/>
        </pc:sldMkLst>
      </pc:sldChg>
      <pc:sldChg chg="add del">
        <pc:chgData name="Dominik Urbaniak" userId="2b7ca2a4b52928b4" providerId="LiveId" clId="{69659179-E633-4A3E-AA6D-0C6F917012F1}" dt="2020-02-09T09:23:11.216" v="351" actId="2696"/>
        <pc:sldMkLst>
          <pc:docMk/>
          <pc:sldMk cId="2200099226" sldId="359"/>
        </pc:sldMkLst>
      </pc:sldChg>
      <pc:sldChg chg="del">
        <pc:chgData name="Dominik Urbaniak" userId="2b7ca2a4b52928b4" providerId="LiveId" clId="{69659179-E633-4A3E-AA6D-0C6F917012F1}" dt="2020-02-09T09:16:39.505" v="284" actId="2696"/>
        <pc:sldMkLst>
          <pc:docMk/>
          <pc:sldMk cId="0" sldId="369"/>
        </pc:sldMkLst>
      </pc:sldChg>
      <pc:sldChg chg="del">
        <pc:chgData name="Dominik Urbaniak" userId="2b7ca2a4b52928b4" providerId="LiveId" clId="{69659179-E633-4A3E-AA6D-0C6F917012F1}" dt="2020-02-09T09:16:39.194" v="283" actId="2696"/>
        <pc:sldMkLst>
          <pc:docMk/>
          <pc:sldMk cId="2029170869" sldId="370"/>
        </pc:sldMkLst>
      </pc:sldChg>
      <pc:sldChg chg="del">
        <pc:chgData name="Dominik Urbaniak" userId="2b7ca2a4b52928b4" providerId="LiveId" clId="{69659179-E633-4A3E-AA6D-0C6F917012F1}" dt="2020-02-09T09:16:38.802" v="281" actId="2696"/>
        <pc:sldMkLst>
          <pc:docMk/>
          <pc:sldMk cId="3977891612" sldId="371"/>
        </pc:sldMkLst>
      </pc:sldChg>
      <pc:sldChg chg="del">
        <pc:chgData name="Dominik Urbaniak" userId="2b7ca2a4b52928b4" providerId="LiveId" clId="{69659179-E633-4A3E-AA6D-0C6F917012F1}" dt="2020-02-09T09:16:38.611" v="280" actId="2696"/>
        <pc:sldMkLst>
          <pc:docMk/>
          <pc:sldMk cId="747009960" sldId="372"/>
        </pc:sldMkLst>
      </pc:sldChg>
      <pc:sldChg chg="del">
        <pc:chgData name="Dominik Urbaniak" userId="2b7ca2a4b52928b4" providerId="LiveId" clId="{69659179-E633-4A3E-AA6D-0C6F917012F1}" dt="2020-02-09T09:16:38.420" v="279" actId="2696"/>
        <pc:sldMkLst>
          <pc:docMk/>
          <pc:sldMk cId="1015106355" sldId="373"/>
        </pc:sldMkLst>
      </pc:sldChg>
      <pc:sldChg chg="del">
        <pc:chgData name="Dominik Urbaniak" userId="2b7ca2a4b52928b4" providerId="LiveId" clId="{69659179-E633-4A3E-AA6D-0C6F917012F1}" dt="2020-02-09T09:16:38.036" v="277" actId="2696"/>
        <pc:sldMkLst>
          <pc:docMk/>
          <pc:sldMk cId="2057925876" sldId="375"/>
        </pc:sldMkLst>
      </pc:sldChg>
      <pc:sldChg chg="del">
        <pc:chgData name="Dominik Urbaniak" userId="2b7ca2a4b52928b4" providerId="LiveId" clId="{69659179-E633-4A3E-AA6D-0C6F917012F1}" dt="2020-02-09T09:16:37.842" v="276" actId="2696"/>
        <pc:sldMkLst>
          <pc:docMk/>
          <pc:sldMk cId="3040234820" sldId="376"/>
        </pc:sldMkLst>
      </pc:sldChg>
      <pc:sldChg chg="del">
        <pc:chgData name="Dominik Urbaniak" userId="2b7ca2a4b52928b4" providerId="LiveId" clId="{69659179-E633-4A3E-AA6D-0C6F917012F1}" dt="2020-02-09T09:16:36.921" v="271" actId="2696"/>
        <pc:sldMkLst>
          <pc:docMk/>
          <pc:sldMk cId="3016884479" sldId="377"/>
        </pc:sldMkLst>
      </pc:sldChg>
      <pc:sldChg chg="del">
        <pc:chgData name="Dominik Urbaniak" userId="2b7ca2a4b52928b4" providerId="LiveId" clId="{69659179-E633-4A3E-AA6D-0C6F917012F1}" dt="2020-02-09T09:16:37.105" v="272" actId="2696"/>
        <pc:sldMkLst>
          <pc:docMk/>
          <pc:sldMk cId="2435348382" sldId="378"/>
        </pc:sldMkLst>
      </pc:sldChg>
      <pc:sldChg chg="del">
        <pc:chgData name="Dominik Urbaniak" userId="2b7ca2a4b52928b4" providerId="LiveId" clId="{69659179-E633-4A3E-AA6D-0C6F917012F1}" dt="2020-02-09T09:16:36.483" v="269" actId="2696"/>
        <pc:sldMkLst>
          <pc:docMk/>
          <pc:sldMk cId="998728391" sldId="379"/>
        </pc:sldMkLst>
      </pc:sldChg>
      <pc:sldChg chg="del">
        <pc:chgData name="Dominik Urbaniak" userId="2b7ca2a4b52928b4" providerId="LiveId" clId="{69659179-E633-4A3E-AA6D-0C6F917012F1}" dt="2020-02-09T09:16:35.191" v="267" actId="2696"/>
        <pc:sldMkLst>
          <pc:docMk/>
          <pc:sldMk cId="3040234820" sldId="380"/>
        </pc:sldMkLst>
      </pc:sldChg>
      <pc:sldChg chg="del">
        <pc:chgData name="Dominik Urbaniak" userId="2b7ca2a4b52928b4" providerId="LiveId" clId="{69659179-E633-4A3E-AA6D-0C6F917012F1}" dt="2020-02-09T09:16:34.272" v="266" actId="2696"/>
        <pc:sldMkLst>
          <pc:docMk/>
          <pc:sldMk cId="0" sldId="381"/>
        </pc:sldMkLst>
      </pc:sldChg>
      <pc:sldChg chg="del">
        <pc:chgData name="Dominik Urbaniak" userId="2b7ca2a4b52928b4" providerId="LiveId" clId="{69659179-E633-4A3E-AA6D-0C6F917012F1}" dt="2020-02-09T09:16:36.689" v="270" actId="2696"/>
        <pc:sldMkLst>
          <pc:docMk/>
          <pc:sldMk cId="0" sldId="389"/>
        </pc:sldMkLst>
      </pc:sldChg>
      <pc:sldChg chg="del">
        <pc:chgData name="Dominik Urbaniak" userId="2b7ca2a4b52928b4" providerId="LiveId" clId="{69659179-E633-4A3E-AA6D-0C6F917012F1}" dt="2020-02-09T09:16:37.291" v="273" actId="2696"/>
        <pc:sldMkLst>
          <pc:docMk/>
          <pc:sldMk cId="0" sldId="390"/>
        </pc:sldMkLst>
      </pc:sldChg>
      <pc:sldChg chg="del">
        <pc:chgData name="Dominik Urbaniak" userId="2b7ca2a4b52928b4" providerId="LiveId" clId="{69659179-E633-4A3E-AA6D-0C6F917012F1}" dt="2020-02-09T09:16:37.468" v="274" actId="2696"/>
        <pc:sldMkLst>
          <pc:docMk/>
          <pc:sldMk cId="0" sldId="391"/>
        </pc:sldMkLst>
      </pc:sldChg>
      <pc:sldChg chg="del">
        <pc:chgData name="Dominik Urbaniak" userId="2b7ca2a4b52928b4" providerId="LiveId" clId="{69659179-E633-4A3E-AA6D-0C6F917012F1}" dt="2020-02-09T09:16:38.993" v="282" actId="2696"/>
        <pc:sldMkLst>
          <pc:docMk/>
          <pc:sldMk cId="0" sldId="392"/>
        </pc:sldMkLst>
      </pc:sldChg>
      <pc:sldChg chg="del">
        <pc:chgData name="Dominik Urbaniak" userId="2b7ca2a4b52928b4" providerId="LiveId" clId="{69659179-E633-4A3E-AA6D-0C6F917012F1}" dt="2020-02-09T09:16:37.650" v="275" actId="2696"/>
        <pc:sldMkLst>
          <pc:docMk/>
          <pc:sldMk cId="0" sldId="393"/>
        </pc:sldMkLst>
      </pc:sldChg>
      <pc:sldChg chg="del">
        <pc:chgData name="Dominik Urbaniak" userId="2b7ca2a4b52928b4" providerId="LiveId" clId="{69659179-E633-4A3E-AA6D-0C6F917012F1}" dt="2020-02-09T09:16:38.224" v="278" actId="2696"/>
        <pc:sldMkLst>
          <pc:docMk/>
          <pc:sldMk cId="0" sldId="394"/>
        </pc:sldMkLst>
      </pc:sldChg>
      <pc:sldChg chg="del">
        <pc:chgData name="Dominik Urbaniak" userId="2b7ca2a4b52928b4" providerId="LiveId" clId="{69659179-E633-4A3E-AA6D-0C6F917012F1}" dt="2020-02-09T09:16:36.014" v="268" actId="2696"/>
        <pc:sldMkLst>
          <pc:docMk/>
          <pc:sldMk cId="0" sldId="395"/>
        </pc:sldMkLst>
      </pc:sldChg>
      <pc:sldMasterChg chg="delSldLayout">
        <pc:chgData name="Dominik Urbaniak" userId="2b7ca2a4b52928b4" providerId="LiveId" clId="{69659179-E633-4A3E-AA6D-0C6F917012F1}" dt="2020-02-09T10:29:06.158" v="357" actId="2696"/>
        <pc:sldMasterMkLst>
          <pc:docMk/>
          <pc:sldMasterMk cId="0" sldId="2147483674"/>
        </pc:sldMasterMkLst>
        <pc:sldLayoutChg chg="del">
          <pc:chgData name="Dominik Urbaniak" userId="2b7ca2a4b52928b4" providerId="LiveId" clId="{69659179-E633-4A3E-AA6D-0C6F917012F1}" dt="2020-02-09T10:29:06.158" v="357" actId="2696"/>
          <pc:sldLayoutMkLst>
            <pc:docMk/>
            <pc:sldMasterMk cId="0" sldId="2147483674"/>
            <pc:sldLayoutMk cId="1675893588" sldId="2147483712"/>
          </pc:sldLayoutMkLst>
        </pc:sldLayoutChg>
        <pc:sldLayoutChg chg="del">
          <pc:chgData name="Dominik Urbaniak" userId="2b7ca2a4b52928b4" providerId="LiveId" clId="{69659179-E633-4A3E-AA6D-0C6F917012F1}" dt="2020-02-09T09:23:11.217" v="352" actId="2696"/>
          <pc:sldLayoutMkLst>
            <pc:docMk/>
            <pc:sldMasterMk cId="0" sldId="2147483674"/>
            <pc:sldLayoutMk cId="1790675" sldId="214748371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11/02/2020</a:t>
            </a:fld>
            <a:endParaRPr lang="en-GB"/>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11/02/2020</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a:p>
        </p:txBody>
      </p:sp>
      <p:sp>
        <p:nvSpPr>
          <p:cNvPr id="7" name="Fußzeilenplatzhalter 6"/>
          <p:cNvSpPr>
            <a:spLocks noGrp="1"/>
          </p:cNvSpPr>
          <p:nvPr>
            <p:ph type="ftr" sz="quarter" idx="13"/>
          </p:nvPr>
        </p:nvSpPr>
        <p:spPr/>
        <p:txBody>
          <a:bodyPr/>
          <a:lstStyle/>
          <a:p>
            <a:r>
              <a:rPr lang="de-DE"/>
              <a:t>Mayuran Surendran (TUM) | Dominik Urbaniak (TUM)</a:t>
            </a:r>
            <a:endParaRPr lang="en-US"/>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a:p>
        </p:txBody>
      </p:sp>
      <p:sp>
        <p:nvSpPr>
          <p:cNvPr id="10" name="Fußzeilenplatzhalter 9"/>
          <p:cNvSpPr>
            <a:spLocks noGrp="1"/>
          </p:cNvSpPr>
          <p:nvPr>
            <p:ph type="ftr" sz="quarter" idx="13"/>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noProof="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a:p>
        </p:txBody>
      </p:sp>
      <p:sp>
        <p:nvSpPr>
          <p:cNvPr id="7" name="Fußzeilenplatzhalter 6"/>
          <p:cNvSpPr>
            <a:spLocks noGrp="1"/>
          </p:cNvSpPr>
          <p:nvPr>
            <p:ph type="ftr" sz="quarter" idx="12"/>
          </p:nvPr>
        </p:nvSpPr>
        <p:spPr/>
        <p:txBody>
          <a:bodyPr/>
          <a:lstStyle/>
          <a:p>
            <a:r>
              <a:rPr lang="de-DE"/>
              <a:t>Mayuran Surendran (TUM) | Dominik Urbaniak (TUM)</a:t>
            </a:r>
            <a:endParaRPr lang="en-US"/>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a:p>
        </p:txBody>
      </p:sp>
      <p:sp useBgFill="1">
        <p:nvSpPr>
          <p:cNvPr id="7" name="Fußzeilenplatzhalter 6"/>
          <p:cNvSpPr>
            <a:spLocks noGrp="1"/>
          </p:cNvSpPr>
          <p:nvPr>
            <p:ph type="ftr" sz="quarter" idx="12"/>
          </p:nvPr>
        </p:nvSpPr>
        <p:spPr/>
        <p:txBody>
          <a:bodyPr/>
          <a:lstStyle/>
          <a:p>
            <a:r>
              <a:rPr lang="de-DE"/>
              <a:t>Mayuran Surendran (TUM) | Dominik Urbaniak (TUM)</a:t>
            </a:r>
            <a:endParaRPr lang="en-US"/>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a:p>
        </p:txBody>
      </p:sp>
      <p:sp>
        <p:nvSpPr>
          <p:cNvPr id="8" name="Fußzeilenplatzhalter 7"/>
          <p:cNvSpPr>
            <a:spLocks noGrp="1"/>
          </p:cNvSpPr>
          <p:nvPr>
            <p:ph type="ftr" sz="quarter" idx="17"/>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a:p>
        </p:txBody>
      </p:sp>
      <p:sp>
        <p:nvSpPr>
          <p:cNvPr id="10" name="Fußzeilenplatzhalter 9"/>
          <p:cNvSpPr>
            <a:spLocks noGrp="1"/>
          </p:cNvSpPr>
          <p:nvPr>
            <p:ph type="ftr" sz="quarter" idx="16"/>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a:t>Präsentationsmuster</a:t>
            </a:r>
            <a:br>
              <a:rPr lang="de-DE" noProof="0"/>
            </a:br>
            <a:br>
              <a:rPr lang="de-DE" noProof="0"/>
            </a:br>
            <a:r>
              <a:rPr lang="de-DE" noProof="0"/>
              <a:t>kann auch als </a:t>
            </a:r>
            <a:r>
              <a:rPr lang="de-DE" noProof="0" err="1"/>
              <a:t>Kapiteltrenner</a:t>
            </a:r>
            <a:r>
              <a:rPr lang="de-DE" noProof="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a:p>
        </p:txBody>
      </p:sp>
      <p:sp>
        <p:nvSpPr>
          <p:cNvPr id="7" name="Fußzeilenplatzhalter 6"/>
          <p:cNvSpPr>
            <a:spLocks noGrp="1"/>
          </p:cNvSpPr>
          <p:nvPr>
            <p:ph type="ftr" sz="quarter" idx="12"/>
          </p:nvPr>
        </p:nvSpPr>
        <p:spPr/>
        <p:txBody>
          <a:bodyPr/>
          <a:lstStyle/>
          <a:p>
            <a:r>
              <a:rPr lang="de-DE"/>
              <a:t>Mayuran Surendran (TUM) | Dominik Urbaniak (TUM)</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Mayuran Surendran (TUM) | Dominik Urbaniak (TUM)</a:t>
            </a:r>
            <a:endParaRPr lang="en-US"/>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a:t>Präsentationsmuster</a:t>
            </a:r>
            <a:br>
              <a:rPr lang="de-DE" noProof="0"/>
            </a:br>
            <a:br>
              <a:rPr lang="de-DE" noProof="0"/>
            </a:br>
            <a:r>
              <a:rPr lang="de-DE" noProof="0"/>
              <a:t>kann auch als </a:t>
            </a:r>
            <a:r>
              <a:rPr lang="de-DE" noProof="0" err="1"/>
              <a:t>Kapiteltrenner</a:t>
            </a:r>
            <a:r>
              <a:rPr lang="de-DE" noProof="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798054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noProof="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a:p>
        </p:txBody>
      </p:sp>
      <p:sp>
        <p:nvSpPr>
          <p:cNvPr id="7" name="Fußzeilenplatzhalter 6"/>
          <p:cNvSpPr>
            <a:spLocks noGrp="1"/>
          </p:cNvSpPr>
          <p:nvPr>
            <p:ph type="ftr" sz="quarter" idx="12"/>
          </p:nvPr>
        </p:nvSpPr>
        <p:spPr/>
        <p:txBody>
          <a:bodyPr/>
          <a:lstStyle/>
          <a:p>
            <a:r>
              <a:rPr lang="de-DE"/>
              <a:t>Mayuran Surendran (TUM) | Dominik Urbaniak (TUM)</a:t>
            </a:r>
            <a:endParaRPr lang="en-US"/>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81626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a:t>Referent</a:t>
            </a:r>
            <a:br>
              <a:rPr lang="de-DE" noProof="0"/>
            </a:br>
            <a:r>
              <a:rPr lang="de-DE" noProof="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Mayuran Surendran (TUM) | Dominik Urbaniak (TUM)</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a:p>
        </p:txBody>
      </p:sp>
      <p:sp>
        <p:nvSpPr>
          <p:cNvPr id="8" name="Fußzeilenplatzhalter 7"/>
          <p:cNvSpPr>
            <a:spLocks noGrp="1"/>
          </p:cNvSpPr>
          <p:nvPr>
            <p:ph type="ftr" sz="quarter" idx="12"/>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74797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a:p>
        </p:txBody>
      </p:sp>
      <p:sp>
        <p:nvSpPr>
          <p:cNvPr id="8" name="Fußzeilenplatzhalter 7"/>
          <p:cNvSpPr>
            <a:spLocks noGrp="1"/>
          </p:cNvSpPr>
          <p:nvPr>
            <p:ph type="ftr" sz="quarter" idx="17"/>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49448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a:p>
        </p:txBody>
      </p:sp>
      <p:sp>
        <p:nvSpPr>
          <p:cNvPr id="12" name="Fußzeilenplatzhalter 11"/>
          <p:cNvSpPr>
            <a:spLocks noGrp="1"/>
          </p:cNvSpPr>
          <p:nvPr>
            <p:ph type="ftr" sz="quarter" idx="16"/>
          </p:nvPr>
        </p:nvSpPr>
        <p:spPr/>
        <p:txBody>
          <a:bodyPr/>
          <a:lstStyle/>
          <a:p>
            <a:r>
              <a:rPr lang="de-DE" noProof="0"/>
              <a:t>Mayuran Surendran (TUM) | Dominik Urbaniak (TUM)</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412353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a:p>
        </p:txBody>
      </p:sp>
      <p:sp>
        <p:nvSpPr>
          <p:cNvPr id="10" name="Fußzeilenplatzhalter 9"/>
          <p:cNvSpPr>
            <a:spLocks noGrp="1"/>
          </p:cNvSpPr>
          <p:nvPr>
            <p:ph type="ftr" sz="quarter" idx="16"/>
          </p:nvPr>
        </p:nvSpPr>
        <p:spPr/>
        <p:txBody>
          <a:bodyPr/>
          <a:lstStyle/>
          <a:p>
            <a:r>
              <a:rPr lang="de-DE"/>
              <a:t>Mayuran Surendran (TUM) | Dominik Urbaniak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43525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w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wmf"/><Relationship Id="rId4" Type="http://schemas.openxmlformats.org/officeDocument/2006/relationships/slideLayout" Target="../slideLayouts/slideLayout1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5"/>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a:t>Mayuran Surendran (TUM) | Dominik Urbaniak (TUM)</a:t>
            </a:r>
            <a:endParaRPr lang="en-US"/>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64" r:id="rId1"/>
    <p:sldLayoutId id="2147483718" r:id="rId2"/>
    <p:sldLayoutId id="2147483719" r:id="rId3"/>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‹Nr.›</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Mayuran Surendran (TUM) | Dominik Urbaniak (TUM)</a:t>
            </a:r>
            <a:endParaRPr lang="en-US"/>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Mayuran Surendran (TUM) | Dominik Urbaniak (TUM)</a:t>
            </a:r>
            <a:endParaRPr lang="en-US"/>
          </a:p>
        </p:txBody>
      </p:sp>
      <p:pic>
        <p:nvPicPr>
          <p:cNvPr id="7" name="Bild 6" descr="20150416 tum logo blau png final.png"/>
          <p:cNvPicPr>
            <a:picLocks noChangeAspect="1"/>
          </p:cNvPicPr>
          <p:nvPr/>
        </p:nvPicPr>
        <p:blipFill>
          <a:blip r:embed="rId7"/>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a:solidFill>
                  <a:schemeClr val="tx2"/>
                </a:solidFill>
                <a:latin typeface="+mn-lt"/>
              </a:rPr>
              <a:t>Lehrstuhl für Musterverfahren</a:t>
            </a:r>
          </a:p>
          <a:p>
            <a:pPr>
              <a:lnSpc>
                <a:spcPct val="94000"/>
              </a:lnSpc>
              <a:tabLst/>
            </a:pPr>
            <a:r>
              <a:rPr lang="de-DE" sz="800">
                <a:solidFill>
                  <a:schemeClr val="tx2"/>
                </a:solidFill>
                <a:latin typeface="+mn-lt"/>
              </a:rPr>
              <a:t>Fakultät für Mustertechnik</a:t>
            </a:r>
          </a:p>
          <a:p>
            <a:pPr>
              <a:lnSpc>
                <a:spcPct val="94000"/>
              </a:lnSpc>
              <a:tabLst/>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3" r:id="rId2"/>
    <p:sldLayoutId id="2147483714" r:id="rId3"/>
    <p:sldLayoutId id="2147483716" r:id="rId4"/>
    <p:sldLayoutId id="2147483717" r:id="rId5"/>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‹Nr.›</a:t>
            </a:fld>
            <a:endParaRPr lang="de-DE"/>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Mayuran Surendran (TUM) | Dominik Urbaniak (TUM)</a:t>
            </a:r>
            <a:endParaRPr lang="en-US"/>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Mayuran Surendran (TUM) | Dominik Urbaniak (TUM)</a:t>
            </a:r>
            <a:endParaRPr lang="en-US"/>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‹Nr.›</a:t>
            </a:fld>
            <a:endParaRPr lang="de-DE"/>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Mayuran Surendran (TUM) | Dominik Urbaniak (TUM)</a:t>
            </a:r>
            <a:endParaRPr lang="en-US"/>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png"/><Relationship Id="rId5" Type="http://schemas.microsoft.com/office/2007/relationships/media" Target="../media/media3.mp4"/><Relationship Id="rId10" Type="http://schemas.openxmlformats.org/officeDocument/2006/relationships/image" Target="../media/image7.png"/><Relationship Id="rId4" Type="http://schemas.openxmlformats.org/officeDocument/2006/relationships/video" Target="../media/media2.mp4"/><Relationship Id="rId9" Type="http://schemas.openxmlformats.org/officeDocument/2006/relationships/slideLayout" Target="../slideLayouts/slideLayout3.xml"/><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p:txBody>
          <a:bodyPr/>
          <a:lstStyle/>
          <a:p>
            <a:r>
              <a:rPr lang="en-US"/>
              <a:t>Mayuran Surendran, Dominik Urbaniak</a:t>
            </a:r>
          </a:p>
          <a:p>
            <a:r>
              <a:rPr lang="de-DE"/>
              <a:t>Technische Universität München</a:t>
            </a:r>
          </a:p>
          <a:p>
            <a:r>
              <a:rPr lang="en-US"/>
              <a:t>Department of Electrical and Computer Engineering</a:t>
            </a:r>
          </a:p>
          <a:p>
            <a:r>
              <a:rPr lang="en-US"/>
              <a:t>Chair of Human-Centered Assistive Robotics</a:t>
            </a:r>
          </a:p>
          <a:p>
            <a:r>
              <a:rPr lang="en-US"/>
              <a:t>Munich, 12 February 2020</a:t>
            </a:r>
          </a:p>
        </p:txBody>
      </p:sp>
      <p:sp>
        <p:nvSpPr>
          <p:cNvPr id="7" name="Titel 6"/>
          <p:cNvSpPr>
            <a:spLocks noGrp="1"/>
          </p:cNvSpPr>
          <p:nvPr>
            <p:ph type="title"/>
          </p:nvPr>
        </p:nvSpPr>
        <p:spPr/>
        <p:txBody>
          <a:bodyPr/>
          <a:lstStyle/>
          <a:p>
            <a:r>
              <a:rPr lang="en-US"/>
              <a:t>Cartpole Swing-Up using DQN &amp; DDPG</a:t>
            </a:r>
          </a:p>
        </p:txBody>
      </p:sp>
      <p:pic>
        <p:nvPicPr>
          <p:cNvPr id="5" name="Bild 4" descr="TUM_Glockenturm.tif"/>
          <p:cNvPicPr>
            <a:picLocks noChangeAspect="1"/>
          </p:cNvPicPr>
          <p:nvPr/>
        </p:nvPicPr>
        <p:blipFill>
          <a:blip r:embed="rId3"/>
          <a:stretch>
            <a:fillRect/>
          </a:stretch>
        </p:blipFill>
        <p:spPr>
          <a:xfrm>
            <a:off x="4927101" y="3051360"/>
            <a:ext cx="3892489" cy="33974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825D261-5E49-4E0D-A786-319923FEC75B}"/>
              </a:ext>
            </a:extLst>
          </p:cNvPr>
          <p:cNvSpPr>
            <a:spLocks noGrp="1"/>
          </p:cNvSpPr>
          <p:nvPr>
            <p:ph type="body" sz="quarter" idx="13"/>
          </p:nvPr>
        </p:nvSpPr>
        <p:spPr/>
        <p:txBody>
          <a:bodyPr/>
          <a:lstStyle/>
          <a:p>
            <a:r>
              <a:rPr lang="en-US"/>
              <a:t>Simulation of the cartpole swing-up problem</a:t>
            </a:r>
          </a:p>
        </p:txBody>
      </p:sp>
      <p:sp>
        <p:nvSpPr>
          <p:cNvPr id="3" name="Foliennummernplatzhalter 2">
            <a:extLst>
              <a:ext uri="{FF2B5EF4-FFF2-40B4-BE49-F238E27FC236}">
                <a16:creationId xmlns:a16="http://schemas.microsoft.com/office/drawing/2014/main" id="{1D802288-AC77-4BFE-86D7-5F641FAF9580}"/>
              </a:ext>
            </a:extLst>
          </p:cNvPr>
          <p:cNvSpPr>
            <a:spLocks noGrp="1"/>
          </p:cNvSpPr>
          <p:nvPr>
            <p:ph type="sldNum" sz="quarter" idx="15"/>
          </p:nvPr>
        </p:nvSpPr>
        <p:spPr/>
        <p:txBody>
          <a:bodyPr/>
          <a:lstStyle/>
          <a:p>
            <a:fld id="{CE58CB1E-F828-4F11-99E0-327109AF9DA4}" type="slidenum">
              <a:rPr lang="de-DE" smtClean="0"/>
              <a:pPr/>
              <a:t>10</a:t>
            </a:fld>
            <a:endParaRPr lang="de-DE"/>
          </a:p>
        </p:txBody>
      </p:sp>
      <p:sp>
        <p:nvSpPr>
          <p:cNvPr id="4" name="Fußzeilenplatzhalter 3">
            <a:extLst>
              <a:ext uri="{FF2B5EF4-FFF2-40B4-BE49-F238E27FC236}">
                <a16:creationId xmlns:a16="http://schemas.microsoft.com/office/drawing/2014/main" id="{626F8F59-9379-42E5-9577-93E91727BD7D}"/>
              </a:ext>
            </a:extLst>
          </p:cNvPr>
          <p:cNvSpPr>
            <a:spLocks noGrp="1"/>
          </p:cNvSpPr>
          <p:nvPr>
            <p:ph type="ftr" sz="quarter" idx="16"/>
          </p:nvPr>
        </p:nvSpPr>
        <p:spPr/>
        <p:txBody>
          <a:bodyPr/>
          <a:lstStyle/>
          <a:p>
            <a:r>
              <a:rPr lang="de-DE" noProof="0"/>
              <a:t>Mayuran Surendran (TUM) | Dominik Urbaniak (TUM)</a:t>
            </a:r>
          </a:p>
        </p:txBody>
      </p:sp>
      <p:sp>
        <p:nvSpPr>
          <p:cNvPr id="6" name="Titel 5">
            <a:extLst>
              <a:ext uri="{FF2B5EF4-FFF2-40B4-BE49-F238E27FC236}">
                <a16:creationId xmlns:a16="http://schemas.microsoft.com/office/drawing/2014/main" id="{25C49602-ED88-42ED-9CDC-6B6A12B7278F}"/>
              </a:ext>
            </a:extLst>
          </p:cNvPr>
          <p:cNvSpPr>
            <a:spLocks noGrp="1"/>
          </p:cNvSpPr>
          <p:nvPr>
            <p:ph type="title"/>
          </p:nvPr>
        </p:nvSpPr>
        <p:spPr/>
        <p:txBody>
          <a:bodyPr/>
          <a:lstStyle/>
          <a:p>
            <a:r>
              <a:rPr lang="en-US"/>
              <a:t>Deep Deterministic Policy Gradient</a:t>
            </a:r>
          </a:p>
        </p:txBody>
      </p:sp>
      <p:pic>
        <p:nvPicPr>
          <p:cNvPr id="11" name="openaigym.video.0.3512.video000000">
            <a:hlinkClick r:id="" action="ppaction://media"/>
            <a:extLst>
              <a:ext uri="{FF2B5EF4-FFF2-40B4-BE49-F238E27FC236}">
                <a16:creationId xmlns:a16="http://schemas.microsoft.com/office/drawing/2014/main" id="{6788AB32-9D80-4D45-A536-8BC3A3D81F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2668369"/>
            <a:ext cx="3810000" cy="3810000"/>
          </a:xfrm>
          <a:prstGeom prst="rect">
            <a:avLst/>
          </a:prstGeom>
        </p:spPr>
      </p:pic>
    </p:spTree>
    <p:extLst>
      <p:ext uri="{BB962C8B-B14F-4D97-AF65-F5344CB8AC3E}">
        <p14:creationId xmlns:p14="http://schemas.microsoft.com/office/powerpoint/2010/main" val="55874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825D261-5E49-4E0D-A786-319923FEC75B}"/>
              </a:ext>
            </a:extLst>
          </p:cNvPr>
          <p:cNvSpPr>
            <a:spLocks noGrp="1"/>
          </p:cNvSpPr>
          <p:nvPr>
            <p:ph type="body" sz="quarter" idx="13"/>
          </p:nvPr>
        </p:nvSpPr>
        <p:spPr/>
        <p:txBody>
          <a:bodyPr/>
          <a:lstStyle/>
          <a:p>
            <a:r>
              <a:rPr lang="en-US"/>
              <a:t>Simulation of the cartpole swing-up problem</a:t>
            </a:r>
          </a:p>
          <a:p>
            <a:endParaRPr lang="en-US"/>
          </a:p>
          <a:p>
            <a:pPr marL="285750" indent="-285750">
              <a:buFont typeface="Arial" panose="020B0604020202020204" pitchFamily="34" charset="0"/>
              <a:buChar char="•"/>
            </a:pPr>
            <a:r>
              <a:rPr lang="en-US"/>
              <a:t>Less oscillation in the direction of the x-axis</a:t>
            </a:r>
            <a:endParaRPr lang="en-US">
              <a:cs typeface="Arial"/>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pole is not swung around for full circles</a:t>
            </a:r>
          </a:p>
        </p:txBody>
      </p:sp>
      <p:sp>
        <p:nvSpPr>
          <p:cNvPr id="3" name="Foliennummernplatzhalter 2">
            <a:extLst>
              <a:ext uri="{FF2B5EF4-FFF2-40B4-BE49-F238E27FC236}">
                <a16:creationId xmlns:a16="http://schemas.microsoft.com/office/drawing/2014/main" id="{1D802288-AC77-4BFE-86D7-5F641FAF9580}"/>
              </a:ext>
            </a:extLst>
          </p:cNvPr>
          <p:cNvSpPr>
            <a:spLocks noGrp="1"/>
          </p:cNvSpPr>
          <p:nvPr>
            <p:ph type="sldNum" sz="quarter" idx="15"/>
          </p:nvPr>
        </p:nvSpPr>
        <p:spPr/>
        <p:txBody>
          <a:bodyPr/>
          <a:lstStyle/>
          <a:p>
            <a:fld id="{CE58CB1E-F828-4F11-99E0-327109AF9DA4}" type="slidenum">
              <a:rPr lang="de-DE" smtClean="0"/>
              <a:pPr/>
              <a:t>11</a:t>
            </a:fld>
            <a:endParaRPr lang="de-DE"/>
          </a:p>
        </p:txBody>
      </p:sp>
      <p:sp>
        <p:nvSpPr>
          <p:cNvPr id="4" name="Fußzeilenplatzhalter 3">
            <a:extLst>
              <a:ext uri="{FF2B5EF4-FFF2-40B4-BE49-F238E27FC236}">
                <a16:creationId xmlns:a16="http://schemas.microsoft.com/office/drawing/2014/main" id="{626F8F59-9379-42E5-9577-93E91727BD7D}"/>
              </a:ext>
            </a:extLst>
          </p:cNvPr>
          <p:cNvSpPr>
            <a:spLocks noGrp="1"/>
          </p:cNvSpPr>
          <p:nvPr>
            <p:ph type="ftr" sz="quarter" idx="16"/>
          </p:nvPr>
        </p:nvSpPr>
        <p:spPr/>
        <p:txBody>
          <a:bodyPr/>
          <a:lstStyle/>
          <a:p>
            <a:r>
              <a:rPr lang="de-DE" noProof="0"/>
              <a:t>Mayuran Surendran (TUM) | Dominik Urbaniak (TUM)</a:t>
            </a:r>
          </a:p>
        </p:txBody>
      </p:sp>
      <p:sp>
        <p:nvSpPr>
          <p:cNvPr id="6" name="Titel 5">
            <a:extLst>
              <a:ext uri="{FF2B5EF4-FFF2-40B4-BE49-F238E27FC236}">
                <a16:creationId xmlns:a16="http://schemas.microsoft.com/office/drawing/2014/main" id="{25C49602-ED88-42ED-9CDC-6B6A12B7278F}"/>
              </a:ext>
            </a:extLst>
          </p:cNvPr>
          <p:cNvSpPr>
            <a:spLocks noGrp="1"/>
          </p:cNvSpPr>
          <p:nvPr>
            <p:ph type="title"/>
          </p:nvPr>
        </p:nvSpPr>
        <p:spPr/>
        <p:txBody>
          <a:bodyPr/>
          <a:lstStyle/>
          <a:p>
            <a:r>
              <a:rPr lang="en-US"/>
              <a:t>Deep Deterministic Policy Gradient</a:t>
            </a:r>
          </a:p>
        </p:txBody>
      </p:sp>
    </p:spTree>
    <p:extLst>
      <p:ext uri="{BB962C8B-B14F-4D97-AF65-F5344CB8AC3E}">
        <p14:creationId xmlns:p14="http://schemas.microsoft.com/office/powerpoint/2010/main" val="99872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3C148476-5866-4DAC-9107-6967960DFC8C}"/>
                  </a:ext>
                </a:extLst>
              </p:cNvPr>
              <p:cNvSpPr>
                <a:spLocks noGrp="1"/>
              </p:cNvSpPr>
              <p:nvPr>
                <p:ph idx="1"/>
              </p:nvPr>
            </p:nvSpPr>
            <p:spPr/>
            <p:txBody>
              <a:bodyPr/>
              <a:lstStyle/>
              <a:p>
                <a:pPr marL="285750" indent="-285750">
                  <a:buFont typeface="Arial" panose="020B0604020202020204" pitchFamily="34" charset="0"/>
                  <a:buChar char="•"/>
                </a:pPr>
                <a:r>
                  <a:rPr lang="en-US"/>
                  <a:t>Actor-Critic based on deterministic policy gradient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Can operate in continuous action spaces and concurrently learns policy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𝑠</m:t>
                        </m:r>
                      </m:e>
                      <m:sub>
                        <m:r>
                          <a:rPr lang="de-DE" b="0" i="1" smtClean="0">
                            <a:latin typeface="Cambria Math" panose="02040503050406030204" pitchFamily="18" charset="0"/>
                            <a:ea typeface="Cambria Math" panose="02040503050406030204" pitchFamily="18" charset="0"/>
                          </a:rPr>
                          <m:t>𝑡</m:t>
                        </m:r>
                      </m:sub>
                    </m:sSub>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𝜇</m:t>
                        </m:r>
                      </m:sup>
                    </m:sSup>
                    <m:r>
                      <a:rPr lang="de-DE" b="0" i="1" smtClean="0">
                        <a:latin typeface="Cambria Math" panose="02040503050406030204" pitchFamily="18" charset="0"/>
                        <a:ea typeface="Cambria Math" panose="02040503050406030204" pitchFamily="18" charset="0"/>
                      </a:rPr>
                      <m:t>)</m:t>
                    </m:r>
                  </m:oMath>
                </a14:m>
                <a:r>
                  <a:rPr lang="en-US"/>
                  <a:t> and action-value function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𝑄</m:t>
                        </m:r>
                      </m:e>
                      <m:sup>
                        <m:r>
                          <a:rPr lang="en-US" i="1" smtClean="0">
                            <a:latin typeface="Cambria Math" panose="02040503050406030204" pitchFamily="18" charset="0"/>
                            <a:ea typeface="Cambria Math" panose="02040503050406030204" pitchFamily="18" charset="0"/>
                          </a:rPr>
                          <m:t>𝜇</m:t>
                        </m:r>
                      </m:sup>
                    </m:sSup>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rPr>
                          <m:t>𝑄</m:t>
                        </m:r>
                      </m:sup>
                    </m:sSup>
                    <m:r>
                      <a:rPr lang="de-DE" b="0" i="1" smtClean="0">
                        <a:latin typeface="Cambria Math" panose="02040503050406030204" pitchFamily="18" charset="0"/>
                      </a:rPr>
                      <m:t>)</m:t>
                    </m:r>
                  </m:oMath>
                </a14:m>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rPr>
                      <m:t>𝜇</m:t>
                    </m:r>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𝑠</m:t>
                            </m:r>
                          </m:e>
                          <m:sub>
                            <m:r>
                              <a:rPr lang="de-DE" i="1">
                                <a:latin typeface="Cambria Math" panose="02040503050406030204" pitchFamily="18" charset="0"/>
                                <a:ea typeface="Cambria Math" panose="02040503050406030204" pitchFamily="18" charset="0"/>
                              </a:rPr>
                              <m:t>𝑡</m:t>
                            </m:r>
                          </m:sub>
                        </m:sSub>
                      </m:e>
                      <m:e>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ea typeface="Cambria Math" panose="02040503050406030204" pitchFamily="18" charset="0"/>
                              </a:rPr>
                              <m:t>𝜇</m:t>
                            </m:r>
                          </m:sup>
                        </m:sSup>
                      </m:e>
                    </m:d>
                  </m:oMath>
                </a14:m>
                <a:r>
                  <a:rPr lang="en-US"/>
                  <a:t> and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e>
                      <m:e>
                        <m:sSup>
                          <m:sSupPr>
                            <m:ctrlPr>
                              <a:rPr lang="de-DE" i="1">
                                <a:latin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𝑄</m:t>
                            </m:r>
                          </m:sup>
                        </m:sSup>
                      </m:e>
                    </m:d>
                  </m:oMath>
                </a14:m>
                <a:r>
                  <a:rPr lang="en-US"/>
                  <a:t> are approximated by deep neural networks </a:t>
                </a:r>
              </a:p>
              <a:p>
                <a:pPr marL="285750" indent="-285750">
                  <a:buFont typeface="Arial" panose="020B0604020202020204" pitchFamily="34" charset="0"/>
                  <a:buChar char="•"/>
                </a:pPr>
                <a:endParaRPr lang="en-US" i="1">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a:latin typeface="Cambria Math" panose="02040503050406030204" pitchFamily="18" charset="0"/>
                        <a:ea typeface="Cambria Math" panose="02040503050406030204" pitchFamily="18" charset="0"/>
                      </a:rPr>
                      <m:t>𝜇</m:t>
                    </m:r>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𝑠</m:t>
                            </m:r>
                          </m:e>
                          <m:sub>
                            <m:r>
                              <a:rPr lang="de-DE" i="1">
                                <a:latin typeface="Cambria Math" panose="02040503050406030204" pitchFamily="18" charset="0"/>
                                <a:ea typeface="Cambria Math" panose="02040503050406030204" pitchFamily="18" charset="0"/>
                              </a:rPr>
                              <m:t>𝑡</m:t>
                            </m:r>
                          </m:sub>
                        </m:sSub>
                      </m:e>
                      <m:e>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ea typeface="Cambria Math" panose="02040503050406030204" pitchFamily="18" charset="0"/>
                              </a:rPr>
                              <m:t>𝜇</m:t>
                            </m:r>
                          </m:sup>
                        </m:sSup>
                      </m:e>
                    </m:d>
                  </m:oMath>
                </a14:m>
                <a:r>
                  <a:rPr lang="de-DE" i="1">
                    <a:latin typeface="Cambria Math" panose="02040503050406030204" pitchFamily="18" charset="0"/>
                  </a:rPr>
                  <a:t> </a:t>
                </a:r>
                <a:r>
                  <a:rPr lang="de-DE" err="1"/>
                  <a:t>provides</a:t>
                </a:r>
                <a:r>
                  <a:rPr lang="de-DE"/>
                  <a:t> </a:t>
                </a:r>
                <a:r>
                  <a:rPr lang="de-DE" err="1"/>
                  <a:t>the</a:t>
                </a:r>
                <a:r>
                  <a:rPr lang="de-DE"/>
                  <a:t> </a:t>
                </a:r>
                <a:r>
                  <a:rPr lang="de-DE" err="1"/>
                  <a:t>action</a:t>
                </a:r>
                <a:r>
                  <a:rPr lang="de-DE"/>
                  <a:t> </a:t>
                </a:r>
                <a:r>
                  <a:rPr lang="en-US"/>
                  <a:t>which</a:t>
                </a:r>
                <a:r>
                  <a:rPr lang="de-DE"/>
                  <a:t> </a:t>
                </a:r>
                <a:r>
                  <a:rPr lang="de-DE" err="1"/>
                  <a:t>maximizes</a:t>
                </a:r>
                <a:r>
                  <a:rPr lang="de-DE"/>
                  <a:t>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e>
                      <m:e>
                        <m:sSup>
                          <m:sSupPr>
                            <m:ctrlPr>
                              <a:rPr lang="de-DE" i="1">
                                <a:latin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𝑄</m:t>
                            </m:r>
                          </m:sup>
                        </m:sSup>
                      </m:e>
                    </m:d>
                  </m:oMath>
                </a14:m>
                <a:endParaRPr lang="en-US"/>
              </a:p>
              <a:p>
                <a:pPr marL="285750" indent="-285750">
                  <a:buFont typeface="Arial" panose="020B0604020202020204" pitchFamily="34" charset="0"/>
                  <a:buChar char="•"/>
                </a:pPr>
                <a:endParaRPr lang="en-US"/>
              </a:p>
              <a:p>
                <a:pPr algn="ct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de-DE" b="0" i="1" smtClean="0">
                                  <a:latin typeface="Cambria Math" panose="02040503050406030204" pitchFamily="18" charset="0"/>
                                </a:rPr>
                                <m:t>𝑎</m:t>
                              </m:r>
                            </m:lim>
                          </m:limLow>
                        </m:fName>
                        <m:e>
                          <m:r>
                            <a:rPr lang="de-DE" b="0" i="1" smtClean="0">
                              <a:latin typeface="Cambria Math" panose="02040503050406030204" pitchFamily="18" charset="0"/>
                            </a:rPr>
                            <m:t>𝑄</m:t>
                          </m:r>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𝑄</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𝑠</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𝜇</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𝑠</m:t>
                              </m:r>
                            </m:e>
                          </m:d>
                          <m:r>
                            <a:rPr lang="de-DE" b="0" i="1" smtClean="0">
                              <a:latin typeface="Cambria Math" panose="02040503050406030204" pitchFamily="18" charset="0"/>
                              <a:ea typeface="Cambria Math" panose="02040503050406030204" pitchFamily="18" charset="0"/>
                            </a:rPr>
                            <m:t>)</m:t>
                          </m:r>
                        </m:e>
                      </m:func>
                    </m:oMath>
                  </m:oMathPara>
                </a14:m>
                <a:endParaRPr lang="en-US"/>
              </a:p>
              <a:p>
                <a:pPr marL="285750" indent="-285750">
                  <a:buFont typeface="Arial" panose="020B0604020202020204" pitchFamily="34" charset="0"/>
                  <a:buChar char="•"/>
                </a:pPr>
                <a:endParaRPr lang="de-DE" i="1">
                  <a:latin typeface="Cambria Math" panose="02040503050406030204" pitchFamily="18" charset="0"/>
                </a:endParaRPr>
              </a:p>
              <a:p>
                <a:endParaRPr lang="en-US"/>
              </a:p>
            </p:txBody>
          </p:sp>
        </mc:Choice>
        <mc:Fallback xmlns="">
          <p:sp>
            <p:nvSpPr>
              <p:cNvPr id="2" name="Inhaltsplatzhalter 1">
                <a:extLst>
                  <a:ext uri="{FF2B5EF4-FFF2-40B4-BE49-F238E27FC236}">
                    <a16:creationId xmlns:a16="http://schemas.microsoft.com/office/drawing/2014/main" id="{3C148476-5866-4DAC-9107-6967960DFC8C}"/>
                  </a:ext>
                </a:extLst>
              </p:cNvPr>
              <p:cNvSpPr>
                <a:spLocks noGrp="1" noRot="1" noChangeAspect="1" noMove="1" noResize="1" noEditPoints="1" noAdjustHandles="1" noChangeArrowheads="1" noChangeShapeType="1" noTextEdit="1"/>
              </p:cNvSpPr>
              <p:nvPr>
                <p:ph idx="1"/>
              </p:nvPr>
            </p:nvSpPr>
            <p:spPr>
              <a:blipFill>
                <a:blip r:embed="rId2"/>
                <a:stretch>
                  <a:fillRect l="-1361" t="-1231"/>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FCC2BA97-EF35-4E0F-9A1B-80328C187D10}"/>
              </a:ext>
            </a:extLst>
          </p:cNvPr>
          <p:cNvSpPr>
            <a:spLocks noGrp="1"/>
          </p:cNvSpPr>
          <p:nvPr>
            <p:ph type="sldNum" sz="quarter" idx="11"/>
          </p:nvPr>
        </p:nvSpPr>
        <p:spPr/>
        <p:txBody>
          <a:bodyPr/>
          <a:lstStyle/>
          <a:p>
            <a:fld id="{CE58CB1E-F828-4F11-99E0-327109AF9DA4}" type="slidenum">
              <a:rPr lang="de-DE" smtClean="0"/>
              <a:pPr/>
              <a:t>12</a:t>
            </a:fld>
            <a:endParaRPr lang="de-DE"/>
          </a:p>
        </p:txBody>
      </p:sp>
      <p:sp>
        <p:nvSpPr>
          <p:cNvPr id="4" name="Fußzeilenplatzhalter 3">
            <a:extLst>
              <a:ext uri="{FF2B5EF4-FFF2-40B4-BE49-F238E27FC236}">
                <a16:creationId xmlns:a16="http://schemas.microsoft.com/office/drawing/2014/main" id="{7E55839A-7015-40AE-8007-9DBDE2C02F5F}"/>
              </a:ext>
            </a:extLst>
          </p:cNvPr>
          <p:cNvSpPr>
            <a:spLocks noGrp="1"/>
          </p:cNvSpPr>
          <p:nvPr>
            <p:ph type="ftr" sz="quarter" idx="12"/>
          </p:nvPr>
        </p:nvSpPr>
        <p:spPr/>
        <p:txBody>
          <a:bodyPr/>
          <a:lstStyle/>
          <a:p>
            <a:r>
              <a:rPr lang="de-DE"/>
              <a:t>Mayuran Surendran (TUM) | Dominik Urbaniak (TUM)</a:t>
            </a:r>
            <a:endParaRPr lang="en-US"/>
          </a:p>
        </p:txBody>
      </p:sp>
      <p:sp>
        <p:nvSpPr>
          <p:cNvPr id="5" name="Textplatzhalter 4">
            <a:extLst>
              <a:ext uri="{FF2B5EF4-FFF2-40B4-BE49-F238E27FC236}">
                <a16:creationId xmlns:a16="http://schemas.microsoft.com/office/drawing/2014/main" id="{D73991F9-4B94-4E3C-9C00-DFE243C661B1}"/>
              </a:ext>
            </a:extLst>
          </p:cNvPr>
          <p:cNvSpPr>
            <a:spLocks noGrp="1"/>
          </p:cNvSpPr>
          <p:nvPr>
            <p:ph type="body" sz="quarter" idx="13"/>
          </p:nvPr>
        </p:nvSpPr>
        <p:spPr/>
        <p:txBody>
          <a:bodyPr/>
          <a:lstStyle/>
          <a:p>
            <a:r>
              <a:rPr lang="de-DE"/>
              <a:t>Solution: </a:t>
            </a:r>
            <a:r>
              <a:rPr lang="en-US"/>
              <a:t>Deep Deterministic Policy Gradient </a:t>
            </a:r>
          </a:p>
        </p:txBody>
      </p:sp>
      <p:sp>
        <p:nvSpPr>
          <p:cNvPr id="6" name="Titel 5">
            <a:extLst>
              <a:ext uri="{FF2B5EF4-FFF2-40B4-BE49-F238E27FC236}">
                <a16:creationId xmlns:a16="http://schemas.microsoft.com/office/drawing/2014/main" id="{8732451D-910D-4C45-9FDE-6DDFF82C19B0}"/>
              </a:ext>
            </a:extLst>
          </p:cNvPr>
          <p:cNvSpPr>
            <a:spLocks noGrp="1"/>
          </p:cNvSpPr>
          <p:nvPr>
            <p:ph type="title"/>
          </p:nvPr>
        </p:nvSpPr>
        <p:spPr/>
        <p:txBody>
          <a:bodyPr/>
          <a:lstStyle/>
          <a:p>
            <a:r>
              <a:rPr lang="de-DE"/>
              <a:t>Deep Deterministic Policy Gradient</a:t>
            </a:r>
            <a:endParaRPr lang="en-US"/>
          </a:p>
        </p:txBody>
      </p:sp>
    </p:spTree>
    <p:extLst>
      <p:ext uri="{BB962C8B-B14F-4D97-AF65-F5344CB8AC3E}">
        <p14:creationId xmlns:p14="http://schemas.microsoft.com/office/powerpoint/2010/main" val="609813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3C148476-5866-4DAC-9107-6967960DFC8C}"/>
                  </a:ext>
                </a:extLst>
              </p:cNvPr>
              <p:cNvSpPr>
                <a:spLocks noGrp="1"/>
              </p:cNvSpPr>
              <p:nvPr>
                <p:ph idx="1"/>
              </p:nvPr>
            </p:nvSpPr>
            <p:spPr/>
            <p:txBody>
              <a:bodyPr/>
              <a:lstStyle/>
              <a:p>
                <a:pPr marL="2857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e>
                      <m:e>
                        <m:sSup>
                          <m:sSupPr>
                            <m:ctrlPr>
                              <a:rPr lang="de-DE" i="1">
                                <a:latin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𝑄</m:t>
                            </m:r>
                          </m:sup>
                        </m:sSup>
                      </m:e>
                    </m:d>
                  </m:oMath>
                </a14:m>
                <a:r>
                  <a:rPr lang="en-US"/>
                  <a:t> is learned by off-policy data and using the Bellman equation</a:t>
                </a:r>
              </a:p>
              <a:p>
                <a:endParaRPr lang="en-US"/>
              </a:p>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𝑄</m:t>
                          </m:r>
                        </m:e>
                        <m:sup>
                          <m:r>
                            <a:rPr lang="en-US" i="1" smtClean="0">
                              <a:latin typeface="Cambria Math" panose="02040503050406030204" pitchFamily="18" charset="0"/>
                              <a:ea typeface="Cambria Math" panose="02040503050406030204" pitchFamily="18" charset="0"/>
                            </a:rPr>
                            <m:t>𝜇</m:t>
                          </m:r>
                        </m:sup>
                      </m:sSup>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rPr>
                                <m:t>𝑄</m:t>
                              </m:r>
                            </m:sup>
                          </m:sSup>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𝐸</m:t>
                          </m:r>
                        </m:e>
                        <m:sub>
                          <m:sSub>
                            <m:sSubPr>
                              <m:ctrlPr>
                                <a:rPr lang="de-DE" b="0" i="1" smtClean="0">
                                  <a:latin typeface="Cambria Math" panose="02040503050406030204" pitchFamily="18" charset="0"/>
                                </a:rPr>
                              </m:ctrlPr>
                            </m:sSubPr>
                            <m:e>
                              <m:r>
                                <a:rPr lang="de-DE" b="0" i="1" smtClean="0">
                                  <a:latin typeface="Cambria Math" panose="02040503050406030204" pitchFamily="18" charset="0"/>
                                </a:rPr>
                                <m:t>𝑟</m:t>
                              </m:r>
                            </m:e>
                            <m:sub>
                              <m:r>
                                <a:rPr lang="de-DE" b="0" i="1" smtClean="0">
                                  <a:latin typeface="Cambria Math" panose="02040503050406030204" pitchFamily="18" charset="0"/>
                                </a:rPr>
                                <m:t>𝑡</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𝜖</m:t>
                              </m:r>
                            </m:sub>
                          </m:sSub>
                        </m:sub>
                      </m:sSub>
                      <m:d>
                        <m:dPr>
                          <m:begChr m:val="["/>
                          <m:endChr m:val="]"/>
                          <m:ctrlPr>
                            <a:rPr lang="de-DE" b="0" i="1" smtClean="0">
                              <a:latin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𝛾</m:t>
                          </m:r>
                          <m:sSup>
                            <m:sSupPr>
                              <m:ctrlPr>
                                <a:rPr lang="en-US" i="1">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𝑠</m:t>
                              </m:r>
                            </m:e>
                            <m:sub>
                              <m:r>
                                <a:rPr lang="de-DE" b="0" i="1" smtClean="0">
                                  <a:latin typeface="Cambria Math" panose="02040503050406030204" pitchFamily="18" charset="0"/>
                                  <a:ea typeface="Cambria Math" panose="02040503050406030204" pitchFamily="18" charset="0"/>
                                </a:rPr>
                                <m:t>𝑡</m:t>
                              </m:r>
                              <m:r>
                                <a:rPr lang="de-DE" b="0" i="1" smtClean="0">
                                  <a:latin typeface="Cambria Math" panose="02040503050406030204" pitchFamily="18" charset="0"/>
                                  <a:ea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𝜇</m:t>
                          </m:r>
                          <m:d>
                            <m:dPr>
                              <m:ctrlPr>
                                <a:rPr lang="de-DE" b="0" i="1" smtClean="0">
                                  <a:latin typeface="Cambria Math" panose="02040503050406030204" pitchFamily="18" charset="0"/>
                                  <a:ea typeface="Cambria Math" panose="02040503050406030204" pitchFamily="18" charset="0"/>
                                </a:rPr>
                              </m:ctrlPr>
                            </m:dPr>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𝑠</m:t>
                                  </m:r>
                                </m:e>
                                <m:sub>
                                  <m:r>
                                    <a:rPr lang="de-DE" b="0" i="1" smtClean="0">
                                      <a:latin typeface="Cambria Math" panose="02040503050406030204" pitchFamily="18" charset="0"/>
                                      <a:ea typeface="Cambria Math" panose="02040503050406030204" pitchFamily="18" charset="0"/>
                                    </a:rPr>
                                    <m:t>𝑡</m:t>
                                  </m:r>
                                  <m:r>
                                    <a:rPr lang="de-DE" b="0" i="1" smtClean="0">
                                      <a:latin typeface="Cambria Math" panose="02040503050406030204" pitchFamily="18" charset="0"/>
                                      <a:ea typeface="Cambria Math" panose="02040503050406030204" pitchFamily="18" charset="0"/>
                                    </a:rPr>
                                    <m:t>+1</m:t>
                                  </m:r>
                                </m:sub>
                              </m:sSub>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𝜇</m:t>
                                  </m:r>
                                </m:sup>
                              </m:sSup>
                            </m:e>
                          </m:d>
                          <m:r>
                            <a:rPr lang="de-DE" b="0" i="1" smtClean="0">
                              <a:latin typeface="Cambria Math" panose="02040503050406030204" pitchFamily="18" charset="0"/>
                              <a:ea typeface="Cambria Math" panose="02040503050406030204" pitchFamily="18" charset="0"/>
                            </a:rPr>
                            <m:t>)</m:t>
                          </m:r>
                        </m:e>
                      </m:d>
                    </m:oMath>
                  </m:oMathPara>
                </a14:m>
                <a:endParaRPr lang="en-US"/>
              </a:p>
              <a:p>
                <a:pPr marL="285750" indent="-285750">
                  <a:buFont typeface="Arial" panose="020B0604020202020204" pitchFamily="34" charset="0"/>
                  <a:buChar char="•"/>
                </a:pPr>
                <a:endParaRPr lang="en-US" i="1">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a:t>Action space is continuous →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e>
                      <m:e>
                        <m:sSup>
                          <m:sSupPr>
                            <m:ctrlPr>
                              <a:rPr lang="de-DE" i="1">
                                <a:latin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𝑄</m:t>
                            </m:r>
                          </m:sup>
                        </m:sSup>
                      </m:e>
                    </m:d>
                  </m:oMath>
                </a14:m>
                <a:r>
                  <a:rPr lang="en-US"/>
                  <a:t> is assumed to be differentiable with respect to the action</a:t>
                </a:r>
              </a:p>
              <a:p>
                <a:pPr marL="285750" indent="-285750">
                  <a:buFont typeface="Arial" panose="020B0604020202020204" pitchFamily="34" charset="0"/>
                  <a:buChar char="•"/>
                </a:pPr>
                <a:endParaRPr lang="en-US"/>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i="1" smtClean="0">
                                  <a:latin typeface="Cambria Math" panose="02040503050406030204" pitchFamily="18" charset="0"/>
                                  <a:ea typeface="Cambria Math" panose="02040503050406030204" pitchFamily="18" charset="0"/>
                                </a:rPr>
                                <m:t>𝜇</m:t>
                              </m:r>
                            </m:sup>
                          </m:sSup>
                        </m:sub>
                      </m:sSub>
                      <m:r>
                        <a:rPr lang="de-DE" b="0" i="1" smtClean="0">
                          <a:latin typeface="Cambria Math" panose="02040503050406030204" pitchFamily="18" charset="0"/>
                        </a:rPr>
                        <m:t>𝐽</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𝐸</m:t>
                          </m:r>
                        </m:e>
                        <m:sub>
                          <m:sSub>
                            <m:sSubPr>
                              <m:ctrlPr>
                                <a:rPr lang="en-US"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𝑠</m:t>
                              </m:r>
                            </m:e>
                            <m:sub>
                              <m:r>
                                <a:rPr lang="de-DE" b="0" i="1" smtClean="0">
                                  <a:latin typeface="Cambria Math" panose="02040503050406030204" pitchFamily="18" charset="0"/>
                                  <a:ea typeface="Cambria Math" panose="02040503050406030204" pitchFamily="18" charset="0"/>
                                </a:rPr>
                                <m:t>𝑡</m:t>
                              </m:r>
                            </m:sub>
                          </m:sSub>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𝜌</m:t>
                              </m:r>
                            </m:e>
                            <m:sup>
                              <m:r>
                                <a:rPr lang="de-DE" b="0" i="1" smtClean="0">
                                  <a:latin typeface="Cambria Math" panose="02040503050406030204" pitchFamily="18" charset="0"/>
                                  <a:ea typeface="Cambria Math" panose="02040503050406030204" pitchFamily="18" charset="0"/>
                                </a:rPr>
                                <m:t>𝛽</m:t>
                              </m:r>
                            </m:sup>
                          </m:sSup>
                        </m:sub>
                      </m:sSub>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𝜃</m:t>
                                  </m:r>
                                </m:e>
                                <m:sup>
                                  <m:r>
                                    <a:rPr lang="en-US" i="1" smtClean="0">
                                      <a:latin typeface="Cambria Math" panose="02040503050406030204" pitchFamily="18" charset="0"/>
                                      <a:ea typeface="Cambria Math" panose="02040503050406030204" pitchFamily="18" charset="0"/>
                                    </a:rPr>
                                    <m:t>𝜇</m:t>
                                  </m:r>
                                </m:sup>
                              </m:sSup>
                            </m:sub>
                          </m:sSub>
                          <m:r>
                            <a:rPr lang="de-DE" b="0" i="1" smtClean="0">
                              <a:latin typeface="Cambria Math" panose="02040503050406030204" pitchFamily="18" charset="0"/>
                              <a:ea typeface="Cambria Math" panose="02040503050406030204" pitchFamily="18" charset="0"/>
                            </a:rPr>
                            <m:t>𝑄</m:t>
                          </m:r>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𝑠</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𝑎</m:t>
                              </m:r>
                            </m:e>
                            <m:e>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𝑄</m:t>
                                  </m:r>
                                </m:sup>
                              </m:sSup>
                            </m:e>
                          </m:d>
                        </m:e>
                      </m:d>
                      <m:r>
                        <a:rPr lang="de-DE"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𝐸</m:t>
                          </m:r>
                        </m:e>
                        <m:sub>
                          <m:sSub>
                            <m:sSubPr>
                              <m:ctrlPr>
                                <a:rPr lang="en-US"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𝑠</m:t>
                              </m:r>
                            </m:e>
                            <m:sub>
                              <m:r>
                                <a:rPr lang="de-DE" i="1">
                                  <a:latin typeface="Cambria Math" panose="02040503050406030204" pitchFamily="18" charset="0"/>
                                  <a:ea typeface="Cambria Math" panose="02040503050406030204" pitchFamily="18" charset="0"/>
                                </a:rPr>
                                <m:t>𝑡</m:t>
                              </m:r>
                            </m:sub>
                          </m:sSub>
                          <m:r>
                            <a:rPr lang="de-DE" i="1">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𝜌</m:t>
                              </m:r>
                            </m:e>
                            <m:sup>
                              <m:r>
                                <a:rPr lang="de-DE" i="1">
                                  <a:latin typeface="Cambria Math" panose="02040503050406030204" pitchFamily="18" charset="0"/>
                                  <a:ea typeface="Cambria Math" panose="02040503050406030204" pitchFamily="18" charset="0"/>
                                </a:rPr>
                                <m:t>𝛽</m:t>
                              </m:r>
                            </m:sup>
                          </m:sSup>
                        </m:sub>
                      </m:sSub>
                      <m:d>
                        <m:dPr>
                          <m:begChr m:val="["/>
                          <m:endChr m:val="]"/>
                          <m:ctrlPr>
                            <a:rPr lang="de-DE" i="1" smtClean="0">
                              <a:latin typeface="Cambria Math" panose="02040503050406030204" pitchFamily="18" charset="0"/>
                              <a:ea typeface="Cambria Math" panose="02040503050406030204" pitchFamily="18" charset="0"/>
                            </a:rPr>
                          </m:ctrlPr>
                        </m:dPr>
                        <m:e>
                          <m:sSub>
                            <m:sSubPr>
                              <m:ctrlPr>
                                <a:rPr lang="de-DE" i="1" smtClean="0">
                                  <a:latin typeface="Cambria Math" panose="02040503050406030204" pitchFamily="18" charset="0"/>
                                  <a:ea typeface="Cambria Math" panose="02040503050406030204" pitchFamily="18" charset="0"/>
                                </a:rPr>
                              </m:ctrlPr>
                            </m:sSubPr>
                            <m:e>
                              <m:r>
                                <m:rPr>
                                  <m:sty m:val="p"/>
                                </m:rPr>
                                <a:rPr lang="de-DE"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𝑎</m:t>
                              </m:r>
                            </m:sub>
                          </m:sSub>
                          <m:r>
                            <a:rPr lang="de-DE" b="0" i="1" smtClean="0">
                              <a:latin typeface="Cambria Math" panose="02040503050406030204" pitchFamily="18" charset="0"/>
                              <a:ea typeface="Cambria Math" panose="02040503050406030204" pitchFamily="18" charset="0"/>
                            </a:rPr>
                            <m:t>𝑄</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𝑠</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𝑎</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𝑄</m:t>
                              </m:r>
                            </m:sup>
                          </m:sSup>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m:rPr>
                                  <m:sty m:val="p"/>
                                </m:rPr>
                                <a:rPr lang="de-DE" b="0" i="1" smtClean="0">
                                  <a:latin typeface="Cambria Math" panose="02040503050406030204" pitchFamily="18" charset="0"/>
                                  <a:ea typeface="Cambria Math" panose="02040503050406030204" pitchFamily="18" charset="0"/>
                                </a:rPr>
                                <m:t>∇</m:t>
                              </m:r>
                            </m:e>
                            <m:sub>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𝜇</m:t>
                                  </m:r>
                                </m:sup>
                              </m:sSup>
                            </m:sub>
                          </m:sSub>
                          <m:r>
                            <a:rPr lang="de-DE" b="0" i="1" smtClean="0">
                              <a:latin typeface="Cambria Math" panose="02040503050406030204" pitchFamily="18" charset="0"/>
                              <a:ea typeface="Cambria Math" panose="02040503050406030204" pitchFamily="18" charset="0"/>
                            </a:rPr>
                            <m:t>𝜇</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𝑠</m:t>
                          </m:r>
                          <m:r>
                            <a:rPr lang="de-DE" b="0" i="1" smtClean="0">
                              <a:latin typeface="Cambria Math" panose="02040503050406030204" pitchFamily="18" charset="0"/>
                              <a:ea typeface="Cambria Math" panose="02040503050406030204" pitchFamily="18" charset="0"/>
                            </a:rPr>
                            <m:t>|</m:t>
                          </m:r>
                          <m:sSup>
                            <m:sSupPr>
                              <m:ctrlPr>
                                <a:rPr lang="de-DE" b="0"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𝜃</m:t>
                              </m:r>
                            </m:e>
                            <m:sup>
                              <m:r>
                                <a:rPr lang="de-DE" b="0" i="1" smtClean="0">
                                  <a:latin typeface="Cambria Math" panose="02040503050406030204" pitchFamily="18" charset="0"/>
                                  <a:ea typeface="Cambria Math" panose="02040503050406030204" pitchFamily="18" charset="0"/>
                                </a:rPr>
                                <m:t>𝜇</m:t>
                              </m:r>
                            </m:sup>
                          </m:sSup>
                          <m:r>
                            <a:rPr lang="de-DE" b="0" i="1" smtClean="0">
                              <a:latin typeface="Cambria Math" panose="02040503050406030204" pitchFamily="18" charset="0"/>
                              <a:ea typeface="Cambria Math" panose="02040503050406030204" pitchFamily="18" charset="0"/>
                            </a:rPr>
                            <m:t>)</m:t>
                          </m:r>
                        </m:e>
                      </m:d>
                    </m:oMath>
                  </m:oMathPara>
                </a14:m>
                <a:endParaRPr lang="en-US"/>
              </a:p>
              <a:p>
                <a:endParaRPr lang="en-US"/>
              </a:p>
            </p:txBody>
          </p:sp>
        </mc:Choice>
        <mc:Fallback xmlns="">
          <p:sp>
            <p:nvSpPr>
              <p:cNvPr id="2" name="Inhaltsplatzhalter 1">
                <a:extLst>
                  <a:ext uri="{FF2B5EF4-FFF2-40B4-BE49-F238E27FC236}">
                    <a16:creationId xmlns:a16="http://schemas.microsoft.com/office/drawing/2014/main" id="{3C148476-5866-4DAC-9107-6967960DFC8C}"/>
                  </a:ext>
                </a:extLst>
              </p:cNvPr>
              <p:cNvSpPr>
                <a:spLocks noGrp="1" noRot="1" noChangeAspect="1" noMove="1" noResize="1" noEditPoints="1" noAdjustHandles="1" noChangeArrowheads="1" noChangeShapeType="1" noTextEdit="1"/>
              </p:cNvSpPr>
              <p:nvPr>
                <p:ph idx="1"/>
              </p:nvPr>
            </p:nvSpPr>
            <p:spPr>
              <a:blipFill>
                <a:blip r:embed="rId2"/>
                <a:stretch>
                  <a:fillRect l="-1361" t="-1231" r="-143"/>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FCC2BA97-EF35-4E0F-9A1B-80328C187D10}"/>
              </a:ext>
            </a:extLst>
          </p:cNvPr>
          <p:cNvSpPr>
            <a:spLocks noGrp="1"/>
          </p:cNvSpPr>
          <p:nvPr>
            <p:ph type="sldNum" sz="quarter" idx="11"/>
          </p:nvPr>
        </p:nvSpPr>
        <p:spPr/>
        <p:txBody>
          <a:bodyPr/>
          <a:lstStyle/>
          <a:p>
            <a:fld id="{CE58CB1E-F828-4F11-99E0-327109AF9DA4}" type="slidenum">
              <a:rPr lang="de-DE" smtClean="0"/>
              <a:pPr/>
              <a:t>13</a:t>
            </a:fld>
            <a:endParaRPr lang="de-DE"/>
          </a:p>
        </p:txBody>
      </p:sp>
      <p:sp>
        <p:nvSpPr>
          <p:cNvPr id="4" name="Fußzeilenplatzhalter 3">
            <a:extLst>
              <a:ext uri="{FF2B5EF4-FFF2-40B4-BE49-F238E27FC236}">
                <a16:creationId xmlns:a16="http://schemas.microsoft.com/office/drawing/2014/main" id="{7E55839A-7015-40AE-8007-9DBDE2C02F5F}"/>
              </a:ext>
            </a:extLst>
          </p:cNvPr>
          <p:cNvSpPr>
            <a:spLocks noGrp="1"/>
          </p:cNvSpPr>
          <p:nvPr>
            <p:ph type="ftr" sz="quarter" idx="12"/>
          </p:nvPr>
        </p:nvSpPr>
        <p:spPr/>
        <p:txBody>
          <a:bodyPr/>
          <a:lstStyle/>
          <a:p>
            <a:r>
              <a:rPr lang="de-DE"/>
              <a:t>Mayuran Surendran (TUM) | Dominik Urbaniak (TUM)</a:t>
            </a:r>
            <a:endParaRPr lang="en-US"/>
          </a:p>
        </p:txBody>
      </p:sp>
      <p:sp>
        <p:nvSpPr>
          <p:cNvPr id="5" name="Textplatzhalter 4">
            <a:extLst>
              <a:ext uri="{FF2B5EF4-FFF2-40B4-BE49-F238E27FC236}">
                <a16:creationId xmlns:a16="http://schemas.microsoft.com/office/drawing/2014/main" id="{D73991F9-4B94-4E3C-9C00-DFE243C661B1}"/>
              </a:ext>
            </a:extLst>
          </p:cNvPr>
          <p:cNvSpPr>
            <a:spLocks noGrp="1"/>
          </p:cNvSpPr>
          <p:nvPr>
            <p:ph type="body" sz="quarter" idx="13"/>
          </p:nvPr>
        </p:nvSpPr>
        <p:spPr/>
        <p:txBody>
          <a:bodyPr/>
          <a:lstStyle/>
          <a:p>
            <a:r>
              <a:rPr lang="de-DE"/>
              <a:t>Solution: </a:t>
            </a:r>
            <a:r>
              <a:rPr lang="en-US"/>
              <a:t>Deep Deterministic Policy Gradient </a:t>
            </a:r>
          </a:p>
        </p:txBody>
      </p:sp>
      <p:sp>
        <p:nvSpPr>
          <p:cNvPr id="6" name="Titel 5">
            <a:extLst>
              <a:ext uri="{FF2B5EF4-FFF2-40B4-BE49-F238E27FC236}">
                <a16:creationId xmlns:a16="http://schemas.microsoft.com/office/drawing/2014/main" id="{8732451D-910D-4C45-9FDE-6DDFF82C19B0}"/>
              </a:ext>
            </a:extLst>
          </p:cNvPr>
          <p:cNvSpPr>
            <a:spLocks noGrp="1"/>
          </p:cNvSpPr>
          <p:nvPr>
            <p:ph type="title"/>
          </p:nvPr>
        </p:nvSpPr>
        <p:spPr/>
        <p:txBody>
          <a:bodyPr/>
          <a:lstStyle/>
          <a:p>
            <a:r>
              <a:rPr lang="de-DE"/>
              <a:t>Deep Deterministic Policy Gradient</a:t>
            </a:r>
            <a:endParaRPr lang="en-US"/>
          </a:p>
        </p:txBody>
      </p:sp>
    </p:spTree>
    <p:extLst>
      <p:ext uri="{BB962C8B-B14F-4D97-AF65-F5344CB8AC3E}">
        <p14:creationId xmlns:p14="http://schemas.microsoft.com/office/powerpoint/2010/main" val="397789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174A408C-A140-4C48-ADD1-91388BB8359D}"/>
                  </a:ext>
                </a:extLst>
              </p:cNvPr>
              <p:cNvSpPr>
                <a:spLocks noGrp="1"/>
              </p:cNvSpPr>
              <p:nvPr>
                <p:ph idx="1"/>
              </p:nvPr>
            </p:nvSpPr>
            <p:spPr>
              <a:xfrm>
                <a:off x="319090" y="2499360"/>
                <a:ext cx="8508999" cy="3962400"/>
              </a:xfrm>
            </p:spPr>
            <p:txBody>
              <a:bodyPr/>
              <a:lstStyle/>
              <a:p>
                <a:pPr marL="285750" indent="-285750">
                  <a:buFont typeface="Arial" panose="020B0604020202020204" pitchFamily="34" charset="0"/>
                  <a:buChar char="•"/>
                </a:pPr>
                <a:r>
                  <a:rPr lang="en-US"/>
                  <a:t>Exploration using noise </a:t>
                </a:r>
                <a14:m>
                  <m:oMath xmlns:m="http://schemas.openxmlformats.org/officeDocument/2006/math">
                    <m:r>
                      <a:rPr lang="de-DE" i="1">
                        <a:latin typeface="Cambria Math" panose="02040503050406030204" pitchFamily="18" charset="0"/>
                        <a:ea typeface="Cambria Math" panose="02040503050406030204" pitchFamily="18" charset="0"/>
                      </a:rPr>
                      <m:t>𝑁</m:t>
                    </m:r>
                  </m:oMath>
                </a14:m>
                <a:r>
                  <a:rPr lang="en-US"/>
                  <a:t> generated by Ornstein-Uhlenbeck process:</a:t>
                </a:r>
              </a:p>
              <a:p>
                <a:endParaRPr lang="en-US"/>
              </a:p>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𝜇</m:t>
                          </m:r>
                        </m:e>
                        <m:sup>
                          <m:r>
                            <a:rPr lang="de-DE" b="0" i="1" smtClean="0">
                              <a:latin typeface="Cambria Math" panose="02040503050406030204" pitchFamily="18" charset="0"/>
                            </a:rPr>
                            <m:t>′</m:t>
                          </m:r>
                        </m:sup>
                      </m:sSup>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sub>
                          </m:sSub>
                        </m:e>
                      </m:d>
                      <m:r>
                        <a:rPr lang="de-DE" b="0" i="1" smtClean="0">
                          <a:latin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𝜇</m:t>
                      </m:r>
                      <m:d>
                        <m:dPr>
                          <m:ctrlPr>
                            <a:rPr lang="de-DE" b="0" i="1" smtClean="0">
                              <a:latin typeface="Cambria Math" panose="02040503050406030204" pitchFamily="18" charset="0"/>
                              <a:ea typeface="Cambria Math" panose="02040503050406030204" pitchFamily="18" charset="0"/>
                            </a:rPr>
                          </m:ctrlPr>
                        </m:dPr>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𝑠</m:t>
                              </m:r>
                            </m:e>
                            <m:sub>
                              <m:r>
                                <a:rPr lang="de-DE" b="0" i="1" smtClean="0">
                                  <a:latin typeface="Cambria Math" panose="02040503050406030204" pitchFamily="18" charset="0"/>
                                  <a:ea typeface="Cambria Math" panose="02040503050406030204" pitchFamily="18" charset="0"/>
                                </a:rPr>
                                <m:t>𝑡</m:t>
                              </m:r>
                            </m:sub>
                          </m:sSub>
                        </m:e>
                        <m:e>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𝜃</m:t>
                              </m:r>
                            </m:e>
                            <m:sub>
                              <m:r>
                                <a:rPr lang="de-DE" b="0" i="1" smtClean="0">
                                  <a:latin typeface="Cambria Math" panose="02040503050406030204" pitchFamily="18" charset="0"/>
                                  <a:ea typeface="Cambria Math" panose="02040503050406030204" pitchFamily="18" charset="0"/>
                                </a:rPr>
                                <m:t>𝑡</m:t>
                              </m:r>
                            </m:sub>
                            <m:sup>
                              <m:r>
                                <a:rPr lang="de-DE" b="0" i="1" smtClean="0">
                                  <a:latin typeface="Cambria Math" panose="02040503050406030204" pitchFamily="18" charset="0"/>
                                  <a:ea typeface="Cambria Math" panose="02040503050406030204" pitchFamily="18" charset="0"/>
                                </a:rPr>
                                <m:t>𝜇</m:t>
                              </m:r>
                            </m:sup>
                          </m:sSubSup>
                        </m:e>
                      </m:d>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𝑁</m:t>
                      </m:r>
                    </m:oMath>
                  </m:oMathPara>
                </a14:m>
                <a:endParaRPr lang="en-US"/>
              </a:p>
              <a:p>
                <a:pPr algn="ctr"/>
                <a:endParaRPr lang="en-US"/>
              </a:p>
              <a:p>
                <a:pPr marL="285750" indent="-285750">
                  <a:buFont typeface="Arial" panose="020B0604020202020204" pitchFamily="34" charset="0"/>
                  <a:buChar char="•"/>
                </a:pPr>
                <a:r>
                  <a:rPr lang="en-US"/>
                  <a:t>Replay buffer to tackle problems of correlated data by randomly sampling minibatches of past transitions in order to train action-value function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𝑄</m:t>
                        </m:r>
                      </m:e>
                      <m:sup>
                        <m:r>
                          <a:rPr lang="en-US" i="1">
                            <a:latin typeface="Cambria Math" panose="02040503050406030204" pitchFamily="18" charset="0"/>
                            <a:ea typeface="Cambria Math" panose="02040503050406030204" pitchFamily="18" charset="0"/>
                          </a:rPr>
                          <m:t>𝜇</m:t>
                        </m:r>
                      </m:sup>
                    </m:sSup>
                    <m:d>
                      <m:dPr>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rPr>
                            </m:ctrlPr>
                          </m:sSubPr>
                          <m:e>
                            <m:r>
                              <a:rPr lang="de-DE" i="1">
                                <a:latin typeface="Cambria Math" panose="02040503050406030204" pitchFamily="18" charset="0"/>
                              </a:rPr>
                              <m:t>𝑠</m:t>
                            </m:r>
                          </m:e>
                          <m:sub>
                            <m:r>
                              <a:rPr lang="de-DE" i="1">
                                <a:latin typeface="Cambria Math" panose="02040503050406030204" pitchFamily="18" charset="0"/>
                              </a:rPr>
                              <m:t>𝑡</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𝑎</m:t>
                            </m:r>
                          </m:e>
                          <m:sub>
                            <m:r>
                              <a:rPr lang="de-DE" i="1">
                                <a:latin typeface="Cambria Math" panose="02040503050406030204" pitchFamily="18" charset="0"/>
                              </a:rPr>
                              <m:t>𝑡</m:t>
                            </m:r>
                          </m:sub>
                        </m:sSub>
                      </m:e>
                      <m:e>
                        <m:sSup>
                          <m:sSupPr>
                            <m:ctrlPr>
                              <a:rPr lang="de-DE" i="1">
                                <a:latin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𝑄</m:t>
                            </m:r>
                          </m:sup>
                        </m:sSup>
                      </m:e>
                    </m:d>
                  </m:oMath>
                </a14:m>
                <a:r>
                  <a:rPr lang="en-US"/>
                  <a:t> </a:t>
                </a:r>
              </a:p>
              <a:p>
                <a:endParaRPr lang="en-US"/>
              </a:p>
              <a:p>
                <a:pPr marL="285750" indent="-285750">
                  <a:buFont typeface="Arial" panose="020B0604020202020204" pitchFamily="34" charset="0"/>
                  <a:buChar char="•"/>
                </a:pPr>
                <a:r>
                  <a:rPr lang="en-US"/>
                  <a:t>“Soft” target updates to stabilize the minimization of mean squared Bellman error:</a:t>
                </a:r>
                <a:br>
                  <a:rPr lang="en-US"/>
                </a:br>
                <a:br>
                  <a:rPr lang="en-US"/>
                </a:b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rPr>
                          <m:t>′</m:t>
                        </m:r>
                      </m:sup>
                    </m:sSup>
                    <m:r>
                      <a:rPr lang="de-DE" i="1">
                        <a:latin typeface="Cambria Math" panose="02040503050406030204" pitchFamily="18" charset="0"/>
                      </a:rPr>
                      <m:t>=</m:t>
                    </m:r>
                    <m:r>
                      <a:rPr lang="de-DE" i="1">
                        <a:latin typeface="Cambria Math" panose="02040503050406030204" pitchFamily="18" charset="0"/>
                        <a:ea typeface="Cambria Math" panose="02040503050406030204" pitchFamily="18" charset="0"/>
                      </a:rPr>
                      <m:t>𝜏𝜃</m:t>
                    </m:r>
                    <m:r>
                      <a:rPr lang="de-DE" i="1">
                        <a:latin typeface="Cambria Math" panose="02040503050406030204" pitchFamily="18" charset="0"/>
                        <a:ea typeface="Cambria Math" panose="02040503050406030204" pitchFamily="18" charset="0"/>
                      </a:rPr>
                      <m:t>+</m:t>
                    </m:r>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1−</m:t>
                        </m:r>
                        <m:r>
                          <a:rPr lang="de-DE" i="1">
                            <a:latin typeface="Cambria Math" panose="02040503050406030204" pitchFamily="18" charset="0"/>
                            <a:ea typeface="Cambria Math" panose="02040503050406030204" pitchFamily="18" charset="0"/>
                          </a:rPr>
                          <m:t>𝜏</m:t>
                        </m:r>
                      </m:e>
                    </m:d>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𝜃</m:t>
                        </m:r>
                      </m:e>
                      <m:sup>
                        <m:r>
                          <a:rPr lang="de-DE" i="1">
                            <a:latin typeface="Cambria Math" panose="02040503050406030204" pitchFamily="18" charset="0"/>
                            <a:ea typeface="Cambria Math" panose="02040503050406030204" pitchFamily="18" charset="0"/>
                          </a:rPr>
                          <m:t>′</m:t>
                        </m:r>
                      </m:sup>
                    </m:sSup>
                  </m:oMath>
                </a14:m>
                <a:br>
                  <a:rPr lang="de-DE"/>
                </a:br>
                <a:br>
                  <a:rPr lang="en-US"/>
                </a:br>
                <a:r>
                  <a:rPr lang="en-US"/>
                  <a:t>→ Target values change slowly and track the learned networks</a:t>
                </a:r>
              </a:p>
              <a:p>
                <a:pPr algn="ctr"/>
                <a:br>
                  <a:rPr lang="en-US"/>
                </a:br>
                <a:endParaRPr lang="en-US"/>
              </a:p>
            </p:txBody>
          </p:sp>
        </mc:Choice>
        <mc:Fallback xmlns="">
          <p:sp>
            <p:nvSpPr>
              <p:cNvPr id="2" name="Inhaltsplatzhalter 1">
                <a:extLst>
                  <a:ext uri="{FF2B5EF4-FFF2-40B4-BE49-F238E27FC236}">
                    <a16:creationId xmlns:a16="http://schemas.microsoft.com/office/drawing/2014/main" id="{174A408C-A140-4C48-ADD1-91388BB8359D}"/>
                  </a:ext>
                </a:extLst>
              </p:cNvPr>
              <p:cNvSpPr>
                <a:spLocks noGrp="1" noRot="1" noChangeAspect="1" noMove="1" noResize="1" noEditPoints="1" noAdjustHandles="1" noChangeArrowheads="1" noChangeShapeType="1" noTextEdit="1"/>
              </p:cNvSpPr>
              <p:nvPr>
                <p:ph idx="1"/>
              </p:nvPr>
            </p:nvSpPr>
            <p:spPr>
              <a:xfrm>
                <a:off x="319090" y="2499360"/>
                <a:ext cx="8508999" cy="3962400"/>
              </a:xfrm>
              <a:blipFill>
                <a:blip r:embed="rId2"/>
                <a:stretch>
                  <a:fillRect l="-1361" t="-1231"/>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23878A1D-3126-4DB9-9E4B-481F32B6409F}"/>
              </a:ext>
            </a:extLst>
          </p:cNvPr>
          <p:cNvSpPr>
            <a:spLocks noGrp="1"/>
          </p:cNvSpPr>
          <p:nvPr>
            <p:ph type="sldNum" sz="quarter" idx="11"/>
          </p:nvPr>
        </p:nvSpPr>
        <p:spPr/>
        <p:txBody>
          <a:bodyPr/>
          <a:lstStyle/>
          <a:p>
            <a:fld id="{CE58CB1E-F828-4F11-99E0-327109AF9DA4}" type="slidenum">
              <a:rPr lang="de-DE" smtClean="0"/>
              <a:pPr/>
              <a:t>14</a:t>
            </a:fld>
            <a:endParaRPr lang="de-DE"/>
          </a:p>
        </p:txBody>
      </p:sp>
      <p:sp>
        <p:nvSpPr>
          <p:cNvPr id="4" name="Fußzeilenplatzhalter 3">
            <a:extLst>
              <a:ext uri="{FF2B5EF4-FFF2-40B4-BE49-F238E27FC236}">
                <a16:creationId xmlns:a16="http://schemas.microsoft.com/office/drawing/2014/main" id="{4DC6AB5C-A7F6-4289-8AFF-9BCF025E6906}"/>
              </a:ext>
            </a:extLst>
          </p:cNvPr>
          <p:cNvSpPr>
            <a:spLocks noGrp="1"/>
          </p:cNvSpPr>
          <p:nvPr>
            <p:ph type="ftr" sz="quarter" idx="12"/>
          </p:nvPr>
        </p:nvSpPr>
        <p:spPr/>
        <p:txBody>
          <a:bodyPr/>
          <a:lstStyle/>
          <a:p>
            <a:r>
              <a:rPr lang="de-DE"/>
              <a:t>Mayuran Surendran (TUM) | Dominik Urbaniak (TUM)</a:t>
            </a:r>
            <a:endParaRPr lang="en-US"/>
          </a:p>
        </p:txBody>
      </p:sp>
      <p:sp>
        <p:nvSpPr>
          <p:cNvPr id="5" name="Textplatzhalter 4">
            <a:extLst>
              <a:ext uri="{FF2B5EF4-FFF2-40B4-BE49-F238E27FC236}">
                <a16:creationId xmlns:a16="http://schemas.microsoft.com/office/drawing/2014/main" id="{B37C9F5D-7B09-4FB2-977B-E014599632AA}"/>
              </a:ext>
            </a:extLst>
          </p:cNvPr>
          <p:cNvSpPr>
            <a:spLocks noGrp="1"/>
          </p:cNvSpPr>
          <p:nvPr>
            <p:ph type="body" sz="quarter" idx="13"/>
          </p:nvPr>
        </p:nvSpPr>
        <p:spPr/>
        <p:txBody>
          <a:bodyPr/>
          <a:lstStyle/>
          <a:p>
            <a:r>
              <a:rPr lang="de-DE"/>
              <a:t>Implementation</a:t>
            </a:r>
            <a:endParaRPr lang="en-US"/>
          </a:p>
        </p:txBody>
      </p:sp>
      <p:sp>
        <p:nvSpPr>
          <p:cNvPr id="6" name="Titel 5">
            <a:extLst>
              <a:ext uri="{FF2B5EF4-FFF2-40B4-BE49-F238E27FC236}">
                <a16:creationId xmlns:a16="http://schemas.microsoft.com/office/drawing/2014/main" id="{094F79CB-CC49-4643-BF0F-06591F170E60}"/>
              </a:ext>
            </a:extLst>
          </p:cNvPr>
          <p:cNvSpPr>
            <a:spLocks noGrp="1"/>
          </p:cNvSpPr>
          <p:nvPr>
            <p:ph type="title"/>
          </p:nvPr>
        </p:nvSpPr>
        <p:spPr/>
        <p:txBody>
          <a:bodyPr/>
          <a:lstStyle/>
          <a:p>
            <a:r>
              <a:rPr lang="de-DE"/>
              <a:t>Deep Deterministic Policy Gradient</a:t>
            </a:r>
            <a:endParaRPr lang="en-US"/>
          </a:p>
        </p:txBody>
      </p:sp>
    </p:spTree>
    <p:extLst>
      <p:ext uri="{BB962C8B-B14F-4D97-AF65-F5344CB8AC3E}">
        <p14:creationId xmlns:p14="http://schemas.microsoft.com/office/powerpoint/2010/main" val="272867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Tabelle 9">
                <a:extLst>
                  <a:ext uri="{FF2B5EF4-FFF2-40B4-BE49-F238E27FC236}">
                    <a16:creationId xmlns:a16="http://schemas.microsoft.com/office/drawing/2014/main" id="{05B4E998-B3AC-4536-938A-3693385AB49C}"/>
                  </a:ext>
                </a:extLst>
              </p:cNvPr>
              <p:cNvGraphicFramePr>
                <a:graphicFrameLocks noGrp="1"/>
              </p:cNvGraphicFramePr>
              <p:nvPr>
                <p:ph idx="1"/>
                <p:extLst>
                  <p:ext uri="{D42A27DB-BD31-4B8C-83A1-F6EECF244321}">
                    <p14:modId xmlns:p14="http://schemas.microsoft.com/office/powerpoint/2010/main" val="3142203228"/>
                  </p:ext>
                </p:extLst>
              </p:nvPr>
            </p:nvGraphicFramePr>
            <p:xfrm>
              <a:off x="319089" y="2477139"/>
              <a:ext cx="8509000" cy="3708400"/>
            </p:xfrm>
            <a:graphic>
              <a:graphicData uri="http://schemas.openxmlformats.org/drawingml/2006/table">
                <a:tbl>
                  <a:tblPr firstRow="1" bandRow="1">
                    <a:tableStyleId>{3C2FFA5D-87B4-456A-9821-1D502468CF0F}</a:tableStyleId>
                  </a:tblPr>
                  <a:tblGrid>
                    <a:gridCol w="4776786">
                      <a:extLst>
                        <a:ext uri="{9D8B030D-6E8A-4147-A177-3AD203B41FA5}">
                          <a16:colId xmlns:a16="http://schemas.microsoft.com/office/drawing/2014/main" val="1165905303"/>
                        </a:ext>
                      </a:extLst>
                    </a:gridCol>
                    <a:gridCol w="3732214">
                      <a:extLst>
                        <a:ext uri="{9D8B030D-6E8A-4147-A177-3AD203B41FA5}">
                          <a16:colId xmlns:a16="http://schemas.microsoft.com/office/drawing/2014/main" val="1441059952"/>
                        </a:ext>
                      </a:extLst>
                    </a:gridCol>
                  </a:tblGrid>
                  <a:tr h="370840">
                    <a:tc>
                      <a:txBody>
                        <a:bodyPr/>
                        <a:lstStyle/>
                        <a:p>
                          <a:pPr algn="l"/>
                          <a:r>
                            <a:rPr lang="de-DE" sz="1800"/>
                            <a:t>Description</a:t>
                          </a:r>
                          <a:endParaRPr lang="en-US" sz="1800" b="1"/>
                        </a:p>
                      </a:txBody>
                      <a:tcPr/>
                    </a:tc>
                    <a:tc>
                      <a:txBody>
                        <a:bodyPr/>
                        <a:lstStyle/>
                        <a:p>
                          <a:pPr algn="l"/>
                          <a:r>
                            <a:rPr lang="de-DE" sz="1800"/>
                            <a:t>Values</a:t>
                          </a:r>
                          <a:endParaRPr lang="en-US" sz="1800" b="1"/>
                        </a:p>
                      </a:txBody>
                      <a:tcPr/>
                    </a:tc>
                    <a:extLst>
                      <a:ext uri="{0D108BD9-81ED-4DB2-BD59-A6C34878D82A}">
                        <a16:rowId xmlns:a16="http://schemas.microsoft.com/office/drawing/2014/main" val="2035162796"/>
                      </a:ext>
                    </a:extLst>
                  </a:tr>
                  <a:tr h="370840">
                    <a:tc>
                      <a:txBody>
                        <a:bodyPr/>
                        <a:lstStyle/>
                        <a:p>
                          <a:pPr algn="l"/>
                          <a:r>
                            <a:rPr lang="de-DE" sz="1800"/>
                            <a:t>Max. </a:t>
                          </a:r>
                          <a:r>
                            <a:rPr lang="en-US" sz="1800" noProof="0"/>
                            <a:t>number</a:t>
                          </a:r>
                          <a:r>
                            <a:rPr lang="de-DE" sz="1800"/>
                            <a:t> of games</a:t>
                          </a:r>
                          <a:endParaRPr lang="en-US" sz="1800"/>
                        </a:p>
                      </a:txBody>
                      <a:tcPr/>
                    </a:tc>
                    <a:tc>
                      <a:txBody>
                        <a:bodyPr/>
                        <a:lstStyle/>
                        <a:p>
                          <a:pPr algn="l"/>
                          <a:r>
                            <a:rPr lang="de-DE" sz="1800"/>
                            <a:t>1000</a:t>
                          </a:r>
                          <a:endParaRPr lang="en-US" sz="1800"/>
                        </a:p>
                      </a:txBody>
                      <a:tcPr/>
                    </a:tc>
                    <a:extLst>
                      <a:ext uri="{0D108BD9-81ED-4DB2-BD59-A6C34878D82A}">
                        <a16:rowId xmlns:a16="http://schemas.microsoft.com/office/drawing/2014/main" val="1216515242"/>
                      </a:ext>
                    </a:extLst>
                  </a:tr>
                  <a:tr h="370840">
                    <a:tc>
                      <a:txBody>
                        <a:bodyPr/>
                        <a:lstStyle/>
                        <a:p>
                          <a:pPr algn="l"/>
                          <a:r>
                            <a:rPr lang="de-DE" sz="1800"/>
                            <a:t>Max. </a:t>
                          </a:r>
                          <a:r>
                            <a:rPr lang="de-DE" sz="1800" err="1"/>
                            <a:t>number</a:t>
                          </a:r>
                          <a:r>
                            <a:rPr lang="de-DE" sz="1800"/>
                            <a:t> of </a:t>
                          </a:r>
                          <a:r>
                            <a:rPr lang="de-DE" sz="1800" err="1"/>
                            <a:t>iterations</a:t>
                          </a:r>
                          <a:endParaRPr lang="en-US" sz="1800"/>
                        </a:p>
                      </a:txBody>
                      <a:tcPr/>
                    </a:tc>
                    <a:tc>
                      <a:txBody>
                        <a:bodyPr/>
                        <a:lstStyle/>
                        <a:p>
                          <a:pPr algn="l"/>
                          <a:r>
                            <a:rPr lang="de-DE" sz="1800"/>
                            <a:t>500</a:t>
                          </a:r>
                          <a:endParaRPr lang="en-US" sz="1800"/>
                        </a:p>
                      </a:txBody>
                      <a:tcPr/>
                    </a:tc>
                    <a:extLst>
                      <a:ext uri="{0D108BD9-81ED-4DB2-BD59-A6C34878D82A}">
                        <a16:rowId xmlns:a16="http://schemas.microsoft.com/office/drawing/2014/main" val="2535485695"/>
                      </a:ext>
                    </a:extLst>
                  </a:tr>
                  <a:tr h="370840">
                    <a:tc>
                      <a:txBody>
                        <a:bodyPr/>
                        <a:lstStyle/>
                        <a:p>
                          <a:pPr algn="l"/>
                          <a:r>
                            <a:rPr lang="de-DE" sz="1800"/>
                            <a:t>Threshold </a:t>
                          </a:r>
                          <a:r>
                            <a:rPr lang="de-DE" sz="1800" err="1"/>
                            <a:t>for</a:t>
                          </a:r>
                          <a:r>
                            <a:rPr lang="de-DE" sz="1800"/>
                            <a:t> </a:t>
                          </a:r>
                          <a:r>
                            <a:rPr lang="de-DE" sz="1800" err="1"/>
                            <a:t>early</a:t>
                          </a:r>
                          <a:r>
                            <a:rPr lang="de-DE" sz="1800"/>
                            <a:t> </a:t>
                          </a:r>
                          <a:r>
                            <a:rPr lang="de-DE" sz="1800" err="1"/>
                            <a:t>stopping</a:t>
                          </a:r>
                          <a:endParaRPr lang="en-US" sz="1800"/>
                        </a:p>
                      </a:txBody>
                      <a:tcPr/>
                    </a:tc>
                    <a:tc>
                      <a:txBody>
                        <a:bodyPr/>
                        <a:lstStyle/>
                        <a:p>
                          <a:pPr algn="l"/>
                          <a:r>
                            <a:rPr lang="de-DE" sz="1800"/>
                            <a:t>-55</a:t>
                          </a:r>
                          <a:endParaRPr lang="en-US" sz="1800"/>
                        </a:p>
                      </a:txBody>
                      <a:tcPr/>
                    </a:tc>
                    <a:extLst>
                      <a:ext uri="{0D108BD9-81ED-4DB2-BD59-A6C34878D82A}">
                        <a16:rowId xmlns:a16="http://schemas.microsoft.com/office/drawing/2014/main" val="3870226087"/>
                      </a:ext>
                    </a:extLst>
                  </a:tr>
                  <a:tr h="370840">
                    <a:tc>
                      <a:txBody>
                        <a:bodyPr/>
                        <a:lstStyle/>
                        <a:p>
                          <a:pPr algn="l"/>
                          <a:r>
                            <a:rPr lang="de-DE" sz="1800"/>
                            <a:t>Time </a:t>
                          </a:r>
                          <a:r>
                            <a:rPr lang="de-DE" sz="1800" err="1"/>
                            <a:t>step</a:t>
                          </a:r>
                          <a:endParaRPr lang="en-US" sz="1800"/>
                        </a:p>
                      </a:txBody>
                      <a:tcPr/>
                    </a:tc>
                    <a:tc>
                      <a:txBody>
                        <a:bodyPr/>
                        <a:lstStyle/>
                        <a:p>
                          <a:pPr algn="l"/>
                          <a:r>
                            <a:rPr lang="de-DE" sz="1800"/>
                            <a:t>0.01</a:t>
                          </a:r>
                          <a:endParaRPr lang="en-US" sz="1800"/>
                        </a:p>
                      </a:txBody>
                      <a:tcPr/>
                    </a:tc>
                    <a:extLst>
                      <a:ext uri="{0D108BD9-81ED-4DB2-BD59-A6C34878D82A}">
                        <a16:rowId xmlns:a16="http://schemas.microsoft.com/office/drawing/2014/main" val="3889924432"/>
                      </a:ext>
                    </a:extLst>
                  </a:tr>
                  <a:tr h="370840">
                    <a:tc>
                      <a:txBody>
                        <a:bodyPr/>
                        <a:lstStyle/>
                        <a:p>
                          <a:pPr algn="l"/>
                          <a:r>
                            <a:rPr lang="de-DE" sz="1800"/>
                            <a:t>Discount </a:t>
                          </a:r>
                          <a:r>
                            <a:rPr lang="de-DE" sz="1800" err="1"/>
                            <a:t>factor</a:t>
                          </a:r>
                          <a:r>
                            <a:rPr lang="de-DE" sz="1800"/>
                            <a:t> </a:t>
                          </a:r>
                          <a14:m>
                            <m:oMath xmlns:m="http://schemas.openxmlformats.org/officeDocument/2006/math">
                              <m:r>
                                <a:rPr lang="de-DE" sz="1800" smtClean="0">
                                  <a:latin typeface="Cambria Math" panose="02040503050406030204" pitchFamily="18" charset="0"/>
                                </a:rPr>
                                <m:t>𝛾</m:t>
                              </m:r>
                            </m:oMath>
                          </a14:m>
                          <a:endParaRPr lang="en-US" sz="1800"/>
                        </a:p>
                      </a:txBody>
                      <a:tcPr/>
                    </a:tc>
                    <a:tc>
                      <a:txBody>
                        <a:bodyPr/>
                        <a:lstStyle/>
                        <a:p>
                          <a:pPr algn="l"/>
                          <a:r>
                            <a:rPr lang="de-DE" sz="1800"/>
                            <a:t>0.99</a:t>
                          </a:r>
                          <a:endParaRPr lang="en-US" sz="1800"/>
                        </a:p>
                      </a:txBody>
                      <a:tcPr/>
                    </a:tc>
                    <a:extLst>
                      <a:ext uri="{0D108BD9-81ED-4DB2-BD59-A6C34878D82A}">
                        <a16:rowId xmlns:a16="http://schemas.microsoft.com/office/drawing/2014/main" val="3454212524"/>
                      </a:ext>
                    </a:extLst>
                  </a:tr>
                  <a:tr h="370840">
                    <a:tc>
                      <a:txBody>
                        <a:bodyPr/>
                        <a:lstStyle/>
                        <a:p>
                          <a:pPr algn="l"/>
                          <a:r>
                            <a:rPr lang="de-DE" sz="1800"/>
                            <a:t>Batch </a:t>
                          </a:r>
                          <a:r>
                            <a:rPr lang="de-DE" sz="1800" err="1"/>
                            <a:t>size</a:t>
                          </a:r>
                          <a:r>
                            <a:rPr lang="de-DE" sz="1800"/>
                            <a:t> </a:t>
                          </a:r>
                          <a:r>
                            <a:rPr lang="de-DE" sz="1800" err="1"/>
                            <a:t>for</a:t>
                          </a:r>
                          <a:r>
                            <a:rPr lang="de-DE" sz="1800"/>
                            <a:t> </a:t>
                          </a:r>
                          <a:r>
                            <a:rPr lang="de-DE" sz="1800" err="1"/>
                            <a:t>training</a:t>
                          </a:r>
                          <a:endParaRPr lang="en-US" sz="1800"/>
                        </a:p>
                      </a:txBody>
                      <a:tcPr/>
                    </a:tc>
                    <a:tc>
                      <a:txBody>
                        <a:bodyPr/>
                        <a:lstStyle/>
                        <a:p>
                          <a:pPr algn="l"/>
                          <a:r>
                            <a:rPr lang="de-DE" sz="1800"/>
                            <a:t>128</a:t>
                          </a:r>
                          <a:endParaRPr lang="en-US" sz="1800"/>
                        </a:p>
                      </a:txBody>
                      <a:tcPr/>
                    </a:tc>
                    <a:extLst>
                      <a:ext uri="{0D108BD9-81ED-4DB2-BD59-A6C34878D82A}">
                        <a16:rowId xmlns:a16="http://schemas.microsoft.com/office/drawing/2014/main" val="2319051337"/>
                      </a:ext>
                    </a:extLst>
                  </a:tr>
                  <a:tr h="370840">
                    <a:tc>
                      <a:txBody>
                        <a:bodyPr/>
                        <a:lstStyle/>
                        <a:p>
                          <a:pPr algn="l"/>
                          <a:r>
                            <a:rPr lang="de-DE" sz="1800"/>
                            <a:t>Parameter </a:t>
                          </a:r>
                          <a14:m>
                            <m:oMath xmlns:m="http://schemas.openxmlformats.org/officeDocument/2006/math">
                              <m:r>
                                <a:rPr lang="de-DE" sz="1800" smtClean="0">
                                  <a:latin typeface="Cambria Math" panose="02040503050406030204" pitchFamily="18" charset="0"/>
                                </a:rPr>
                                <m:t>𝜏</m:t>
                              </m:r>
                            </m:oMath>
                          </a14:m>
                          <a:r>
                            <a:rPr lang="en-US" sz="1800"/>
                            <a:t> for soft target value </a:t>
                          </a:r>
                          <a:r>
                            <a:rPr lang="en-US" sz="1800" baseline="0"/>
                            <a:t>updates</a:t>
                          </a:r>
                          <a:endParaRPr lang="en-US" sz="1800"/>
                        </a:p>
                      </a:txBody>
                      <a:tcPr/>
                    </a:tc>
                    <a:tc>
                      <a:txBody>
                        <a:bodyPr/>
                        <a:lstStyle/>
                        <a:p>
                          <a:pPr algn="l"/>
                          <a:r>
                            <a:rPr lang="de-DE" sz="1800"/>
                            <a:t>0.01</a:t>
                          </a:r>
                          <a:endParaRPr lang="en-US" sz="1800"/>
                        </a:p>
                      </a:txBody>
                      <a:tcPr/>
                    </a:tc>
                    <a:extLst>
                      <a:ext uri="{0D108BD9-81ED-4DB2-BD59-A6C34878D82A}">
                        <a16:rowId xmlns:a16="http://schemas.microsoft.com/office/drawing/2014/main" val="490307149"/>
                      </a:ext>
                    </a:extLst>
                  </a:tr>
                  <a:tr h="370840">
                    <a:tc>
                      <a:txBody>
                        <a:bodyPr/>
                        <a:lstStyle/>
                        <a:p>
                          <a:pPr algn="l"/>
                          <a:r>
                            <a:rPr lang="de-DE" sz="1800"/>
                            <a:t>Network </a:t>
                          </a:r>
                          <a:r>
                            <a:rPr lang="de-DE" sz="1800" err="1"/>
                            <a:t>layer</a:t>
                          </a:r>
                          <a:r>
                            <a:rPr lang="de-DE" sz="1800"/>
                            <a:t> </a:t>
                          </a:r>
                          <a:r>
                            <a:rPr lang="de-DE" sz="1800" err="1"/>
                            <a:t>sizes</a:t>
                          </a:r>
                          <a:r>
                            <a:rPr lang="de-DE" sz="1800"/>
                            <a:t> of </a:t>
                          </a:r>
                          <a:r>
                            <a:rPr lang="de-DE" sz="1800" err="1"/>
                            <a:t>actor</a:t>
                          </a:r>
                          <a:endParaRPr lang="en-US" sz="1800"/>
                        </a:p>
                      </a:txBody>
                      <a:tcPr/>
                    </a:tc>
                    <a:tc>
                      <a:txBody>
                        <a:bodyPr/>
                        <a:lstStyle/>
                        <a:p>
                          <a:pPr algn="l"/>
                          <a:r>
                            <a:rPr lang="de-DE" sz="1800"/>
                            <a:t>[4, 512, 128, 1]</a:t>
                          </a:r>
                          <a:endParaRPr lang="en-US" sz="1800"/>
                        </a:p>
                      </a:txBody>
                      <a:tcPr/>
                    </a:tc>
                    <a:extLst>
                      <a:ext uri="{0D108BD9-81ED-4DB2-BD59-A6C34878D82A}">
                        <a16:rowId xmlns:a16="http://schemas.microsoft.com/office/drawing/2014/main" val="723306312"/>
                      </a:ext>
                    </a:extLst>
                  </a:tr>
                  <a:tr h="370840">
                    <a:tc>
                      <a:txBody>
                        <a:bodyPr/>
                        <a:lstStyle/>
                        <a:p>
                          <a:pPr algn="l"/>
                          <a:r>
                            <a:rPr lang="de-DE" sz="1800"/>
                            <a:t>Network </a:t>
                          </a:r>
                          <a:r>
                            <a:rPr lang="de-DE" sz="1800" err="1"/>
                            <a:t>layer</a:t>
                          </a:r>
                          <a:r>
                            <a:rPr lang="de-DE" sz="1800"/>
                            <a:t> </a:t>
                          </a:r>
                          <a:r>
                            <a:rPr lang="de-DE" sz="1800" err="1"/>
                            <a:t>sizes</a:t>
                          </a:r>
                          <a:r>
                            <a:rPr lang="de-DE" sz="1800"/>
                            <a:t> of </a:t>
                          </a:r>
                          <a:r>
                            <a:rPr lang="de-DE" sz="1800" err="1"/>
                            <a:t>critic</a:t>
                          </a:r>
                          <a:endParaRPr lang="en-US" sz="1800"/>
                        </a:p>
                      </a:txBody>
                      <a:tcPr/>
                    </a:tc>
                    <a:tc>
                      <a:txBody>
                        <a:bodyPr/>
                        <a:lstStyle/>
                        <a:p>
                          <a:pPr algn="l"/>
                          <a:r>
                            <a:rPr lang="de-DE" sz="1800"/>
                            <a:t>[4, 1024 + 1, 512, 300, 1]</a:t>
                          </a:r>
                          <a:endParaRPr lang="en-US" sz="1800"/>
                        </a:p>
                      </a:txBody>
                      <a:tcPr/>
                    </a:tc>
                    <a:extLst>
                      <a:ext uri="{0D108BD9-81ED-4DB2-BD59-A6C34878D82A}">
                        <a16:rowId xmlns:a16="http://schemas.microsoft.com/office/drawing/2014/main" val="3082935605"/>
                      </a:ext>
                    </a:extLst>
                  </a:tr>
                </a:tbl>
              </a:graphicData>
            </a:graphic>
          </p:graphicFrame>
        </mc:Choice>
        <mc:Fallback xmlns="">
          <p:graphicFrame>
            <p:nvGraphicFramePr>
              <p:cNvPr id="9" name="Tabelle 9">
                <a:extLst>
                  <a:ext uri="{FF2B5EF4-FFF2-40B4-BE49-F238E27FC236}">
                    <a16:creationId xmlns:a16="http://schemas.microsoft.com/office/drawing/2014/main" id="{05B4E998-B3AC-4536-938A-3693385AB49C}"/>
                  </a:ext>
                </a:extLst>
              </p:cNvPr>
              <p:cNvGraphicFramePr>
                <a:graphicFrameLocks noGrp="1"/>
              </p:cNvGraphicFramePr>
              <p:nvPr>
                <p:ph idx="1"/>
                <p:extLst>
                  <p:ext uri="{D42A27DB-BD31-4B8C-83A1-F6EECF244321}">
                    <p14:modId xmlns:p14="http://schemas.microsoft.com/office/powerpoint/2010/main" val="3142203228"/>
                  </p:ext>
                </p:extLst>
              </p:nvPr>
            </p:nvGraphicFramePr>
            <p:xfrm>
              <a:off x="319089" y="2477139"/>
              <a:ext cx="8509000" cy="3708400"/>
            </p:xfrm>
            <a:graphic>
              <a:graphicData uri="http://schemas.openxmlformats.org/drawingml/2006/table">
                <a:tbl>
                  <a:tblPr firstRow="1" bandRow="1">
                    <a:tableStyleId>{3C2FFA5D-87B4-456A-9821-1D502468CF0F}</a:tableStyleId>
                  </a:tblPr>
                  <a:tblGrid>
                    <a:gridCol w="4776786">
                      <a:extLst>
                        <a:ext uri="{9D8B030D-6E8A-4147-A177-3AD203B41FA5}">
                          <a16:colId xmlns:a16="http://schemas.microsoft.com/office/drawing/2014/main" val="1165905303"/>
                        </a:ext>
                      </a:extLst>
                    </a:gridCol>
                    <a:gridCol w="3732214">
                      <a:extLst>
                        <a:ext uri="{9D8B030D-6E8A-4147-A177-3AD203B41FA5}">
                          <a16:colId xmlns:a16="http://schemas.microsoft.com/office/drawing/2014/main" val="1441059952"/>
                        </a:ext>
                      </a:extLst>
                    </a:gridCol>
                  </a:tblGrid>
                  <a:tr h="370840">
                    <a:tc>
                      <a:txBody>
                        <a:bodyPr/>
                        <a:lstStyle/>
                        <a:p>
                          <a:pPr algn="l"/>
                          <a:r>
                            <a:rPr lang="de-DE" sz="1800"/>
                            <a:t>Description</a:t>
                          </a:r>
                          <a:endParaRPr lang="en-US" sz="1800" b="1"/>
                        </a:p>
                      </a:txBody>
                      <a:tcPr/>
                    </a:tc>
                    <a:tc>
                      <a:txBody>
                        <a:bodyPr/>
                        <a:lstStyle/>
                        <a:p>
                          <a:pPr algn="l"/>
                          <a:r>
                            <a:rPr lang="de-DE" sz="1800"/>
                            <a:t>Values</a:t>
                          </a:r>
                          <a:endParaRPr lang="en-US" sz="1800" b="1"/>
                        </a:p>
                      </a:txBody>
                      <a:tcPr/>
                    </a:tc>
                    <a:extLst>
                      <a:ext uri="{0D108BD9-81ED-4DB2-BD59-A6C34878D82A}">
                        <a16:rowId xmlns:a16="http://schemas.microsoft.com/office/drawing/2014/main" val="2035162796"/>
                      </a:ext>
                    </a:extLst>
                  </a:tr>
                  <a:tr h="370840">
                    <a:tc>
                      <a:txBody>
                        <a:bodyPr/>
                        <a:lstStyle/>
                        <a:p>
                          <a:pPr algn="l"/>
                          <a:r>
                            <a:rPr lang="de-DE" sz="1800"/>
                            <a:t>Max. </a:t>
                          </a:r>
                          <a:r>
                            <a:rPr lang="en-US" sz="1800" noProof="0"/>
                            <a:t>number</a:t>
                          </a:r>
                          <a:r>
                            <a:rPr lang="de-DE" sz="1800"/>
                            <a:t> of games</a:t>
                          </a:r>
                          <a:endParaRPr lang="en-US" sz="1800"/>
                        </a:p>
                      </a:txBody>
                      <a:tcPr/>
                    </a:tc>
                    <a:tc>
                      <a:txBody>
                        <a:bodyPr/>
                        <a:lstStyle/>
                        <a:p>
                          <a:pPr algn="l"/>
                          <a:r>
                            <a:rPr lang="de-DE" sz="1800"/>
                            <a:t>1000</a:t>
                          </a:r>
                          <a:endParaRPr lang="en-US" sz="1800"/>
                        </a:p>
                      </a:txBody>
                      <a:tcPr/>
                    </a:tc>
                    <a:extLst>
                      <a:ext uri="{0D108BD9-81ED-4DB2-BD59-A6C34878D82A}">
                        <a16:rowId xmlns:a16="http://schemas.microsoft.com/office/drawing/2014/main" val="1216515242"/>
                      </a:ext>
                    </a:extLst>
                  </a:tr>
                  <a:tr h="370840">
                    <a:tc>
                      <a:txBody>
                        <a:bodyPr/>
                        <a:lstStyle/>
                        <a:p>
                          <a:pPr algn="l"/>
                          <a:r>
                            <a:rPr lang="de-DE" sz="1800"/>
                            <a:t>Max. </a:t>
                          </a:r>
                          <a:r>
                            <a:rPr lang="de-DE" sz="1800" err="1"/>
                            <a:t>number</a:t>
                          </a:r>
                          <a:r>
                            <a:rPr lang="de-DE" sz="1800"/>
                            <a:t> of </a:t>
                          </a:r>
                          <a:r>
                            <a:rPr lang="de-DE" sz="1800" err="1"/>
                            <a:t>iterations</a:t>
                          </a:r>
                          <a:endParaRPr lang="en-US" sz="1800"/>
                        </a:p>
                      </a:txBody>
                      <a:tcPr/>
                    </a:tc>
                    <a:tc>
                      <a:txBody>
                        <a:bodyPr/>
                        <a:lstStyle/>
                        <a:p>
                          <a:pPr algn="l"/>
                          <a:r>
                            <a:rPr lang="de-DE" sz="1800"/>
                            <a:t>500</a:t>
                          </a:r>
                          <a:endParaRPr lang="en-US" sz="1800"/>
                        </a:p>
                      </a:txBody>
                      <a:tcPr/>
                    </a:tc>
                    <a:extLst>
                      <a:ext uri="{0D108BD9-81ED-4DB2-BD59-A6C34878D82A}">
                        <a16:rowId xmlns:a16="http://schemas.microsoft.com/office/drawing/2014/main" val="2535485695"/>
                      </a:ext>
                    </a:extLst>
                  </a:tr>
                  <a:tr h="370840">
                    <a:tc>
                      <a:txBody>
                        <a:bodyPr/>
                        <a:lstStyle/>
                        <a:p>
                          <a:pPr algn="l"/>
                          <a:r>
                            <a:rPr lang="de-DE" sz="1800"/>
                            <a:t>Threshold </a:t>
                          </a:r>
                          <a:r>
                            <a:rPr lang="de-DE" sz="1800" err="1"/>
                            <a:t>for</a:t>
                          </a:r>
                          <a:r>
                            <a:rPr lang="de-DE" sz="1800"/>
                            <a:t> </a:t>
                          </a:r>
                          <a:r>
                            <a:rPr lang="de-DE" sz="1800" err="1"/>
                            <a:t>early</a:t>
                          </a:r>
                          <a:r>
                            <a:rPr lang="de-DE" sz="1800"/>
                            <a:t> </a:t>
                          </a:r>
                          <a:r>
                            <a:rPr lang="de-DE" sz="1800" err="1"/>
                            <a:t>stopping</a:t>
                          </a:r>
                          <a:endParaRPr lang="en-US" sz="1800"/>
                        </a:p>
                      </a:txBody>
                      <a:tcPr/>
                    </a:tc>
                    <a:tc>
                      <a:txBody>
                        <a:bodyPr/>
                        <a:lstStyle/>
                        <a:p>
                          <a:pPr algn="l"/>
                          <a:r>
                            <a:rPr lang="de-DE" sz="1800"/>
                            <a:t>-55</a:t>
                          </a:r>
                          <a:endParaRPr lang="en-US" sz="1800"/>
                        </a:p>
                      </a:txBody>
                      <a:tcPr/>
                    </a:tc>
                    <a:extLst>
                      <a:ext uri="{0D108BD9-81ED-4DB2-BD59-A6C34878D82A}">
                        <a16:rowId xmlns:a16="http://schemas.microsoft.com/office/drawing/2014/main" val="3870226087"/>
                      </a:ext>
                    </a:extLst>
                  </a:tr>
                  <a:tr h="370840">
                    <a:tc>
                      <a:txBody>
                        <a:bodyPr/>
                        <a:lstStyle/>
                        <a:p>
                          <a:pPr algn="l"/>
                          <a:r>
                            <a:rPr lang="de-DE" sz="1800"/>
                            <a:t>Time </a:t>
                          </a:r>
                          <a:r>
                            <a:rPr lang="de-DE" sz="1800" err="1"/>
                            <a:t>step</a:t>
                          </a:r>
                          <a:endParaRPr lang="en-US" sz="1800"/>
                        </a:p>
                      </a:txBody>
                      <a:tcPr/>
                    </a:tc>
                    <a:tc>
                      <a:txBody>
                        <a:bodyPr/>
                        <a:lstStyle/>
                        <a:p>
                          <a:pPr algn="l"/>
                          <a:r>
                            <a:rPr lang="de-DE" sz="1800"/>
                            <a:t>0.01</a:t>
                          </a:r>
                          <a:endParaRPr lang="en-US" sz="1800"/>
                        </a:p>
                      </a:txBody>
                      <a:tcPr/>
                    </a:tc>
                    <a:extLst>
                      <a:ext uri="{0D108BD9-81ED-4DB2-BD59-A6C34878D82A}">
                        <a16:rowId xmlns:a16="http://schemas.microsoft.com/office/drawing/2014/main" val="3889924432"/>
                      </a:ext>
                    </a:extLst>
                  </a:tr>
                  <a:tr h="370840">
                    <a:tc>
                      <a:txBody>
                        <a:bodyPr/>
                        <a:lstStyle/>
                        <a:p>
                          <a:endParaRPr lang="en-US"/>
                        </a:p>
                      </a:txBody>
                      <a:tcPr>
                        <a:blipFill>
                          <a:blip r:embed="rId2"/>
                          <a:stretch>
                            <a:fillRect l="-893" t="-516667" r="-79337" b="-431667"/>
                          </a:stretch>
                        </a:blipFill>
                      </a:tcPr>
                    </a:tc>
                    <a:tc>
                      <a:txBody>
                        <a:bodyPr/>
                        <a:lstStyle/>
                        <a:p>
                          <a:pPr algn="l"/>
                          <a:r>
                            <a:rPr lang="de-DE" sz="1800"/>
                            <a:t>0.99</a:t>
                          </a:r>
                          <a:endParaRPr lang="en-US" sz="1800"/>
                        </a:p>
                      </a:txBody>
                      <a:tcPr/>
                    </a:tc>
                    <a:extLst>
                      <a:ext uri="{0D108BD9-81ED-4DB2-BD59-A6C34878D82A}">
                        <a16:rowId xmlns:a16="http://schemas.microsoft.com/office/drawing/2014/main" val="3454212524"/>
                      </a:ext>
                    </a:extLst>
                  </a:tr>
                  <a:tr h="370840">
                    <a:tc>
                      <a:txBody>
                        <a:bodyPr/>
                        <a:lstStyle/>
                        <a:p>
                          <a:pPr algn="l"/>
                          <a:r>
                            <a:rPr lang="de-DE" sz="1800"/>
                            <a:t>Batch </a:t>
                          </a:r>
                          <a:r>
                            <a:rPr lang="de-DE" sz="1800" err="1"/>
                            <a:t>size</a:t>
                          </a:r>
                          <a:r>
                            <a:rPr lang="de-DE" sz="1800"/>
                            <a:t> </a:t>
                          </a:r>
                          <a:r>
                            <a:rPr lang="de-DE" sz="1800" err="1"/>
                            <a:t>for</a:t>
                          </a:r>
                          <a:r>
                            <a:rPr lang="de-DE" sz="1800"/>
                            <a:t> </a:t>
                          </a:r>
                          <a:r>
                            <a:rPr lang="de-DE" sz="1800" err="1"/>
                            <a:t>training</a:t>
                          </a:r>
                          <a:endParaRPr lang="en-US" sz="1800"/>
                        </a:p>
                      </a:txBody>
                      <a:tcPr/>
                    </a:tc>
                    <a:tc>
                      <a:txBody>
                        <a:bodyPr/>
                        <a:lstStyle/>
                        <a:p>
                          <a:pPr algn="l"/>
                          <a:r>
                            <a:rPr lang="de-DE" sz="1800"/>
                            <a:t>128</a:t>
                          </a:r>
                          <a:endParaRPr lang="en-US" sz="1800"/>
                        </a:p>
                      </a:txBody>
                      <a:tcPr/>
                    </a:tc>
                    <a:extLst>
                      <a:ext uri="{0D108BD9-81ED-4DB2-BD59-A6C34878D82A}">
                        <a16:rowId xmlns:a16="http://schemas.microsoft.com/office/drawing/2014/main" val="2319051337"/>
                      </a:ext>
                    </a:extLst>
                  </a:tr>
                  <a:tr h="370840">
                    <a:tc>
                      <a:txBody>
                        <a:bodyPr/>
                        <a:lstStyle/>
                        <a:p>
                          <a:endParaRPr lang="en-US"/>
                        </a:p>
                      </a:txBody>
                      <a:tcPr>
                        <a:blipFill>
                          <a:blip r:embed="rId2"/>
                          <a:stretch>
                            <a:fillRect l="-893" t="-706557" r="-79337" b="-224590"/>
                          </a:stretch>
                        </a:blipFill>
                      </a:tcPr>
                    </a:tc>
                    <a:tc>
                      <a:txBody>
                        <a:bodyPr/>
                        <a:lstStyle/>
                        <a:p>
                          <a:pPr algn="l"/>
                          <a:r>
                            <a:rPr lang="de-DE" sz="1800"/>
                            <a:t>0.01</a:t>
                          </a:r>
                          <a:endParaRPr lang="en-US" sz="1800"/>
                        </a:p>
                      </a:txBody>
                      <a:tcPr/>
                    </a:tc>
                    <a:extLst>
                      <a:ext uri="{0D108BD9-81ED-4DB2-BD59-A6C34878D82A}">
                        <a16:rowId xmlns:a16="http://schemas.microsoft.com/office/drawing/2014/main" val="490307149"/>
                      </a:ext>
                    </a:extLst>
                  </a:tr>
                  <a:tr h="370840">
                    <a:tc>
                      <a:txBody>
                        <a:bodyPr/>
                        <a:lstStyle/>
                        <a:p>
                          <a:pPr algn="l"/>
                          <a:r>
                            <a:rPr lang="de-DE" sz="1800"/>
                            <a:t>Network </a:t>
                          </a:r>
                          <a:r>
                            <a:rPr lang="de-DE" sz="1800" err="1"/>
                            <a:t>layer</a:t>
                          </a:r>
                          <a:r>
                            <a:rPr lang="de-DE" sz="1800"/>
                            <a:t> </a:t>
                          </a:r>
                          <a:r>
                            <a:rPr lang="de-DE" sz="1800" err="1"/>
                            <a:t>sizes</a:t>
                          </a:r>
                          <a:r>
                            <a:rPr lang="de-DE" sz="1800"/>
                            <a:t> of </a:t>
                          </a:r>
                          <a:r>
                            <a:rPr lang="de-DE" sz="1800" err="1"/>
                            <a:t>actor</a:t>
                          </a:r>
                          <a:endParaRPr lang="en-US" sz="1800"/>
                        </a:p>
                      </a:txBody>
                      <a:tcPr/>
                    </a:tc>
                    <a:tc>
                      <a:txBody>
                        <a:bodyPr/>
                        <a:lstStyle/>
                        <a:p>
                          <a:pPr algn="l"/>
                          <a:r>
                            <a:rPr lang="de-DE" sz="1800"/>
                            <a:t>[4, 512, 128, 1]</a:t>
                          </a:r>
                          <a:endParaRPr lang="en-US" sz="1800"/>
                        </a:p>
                      </a:txBody>
                      <a:tcPr/>
                    </a:tc>
                    <a:extLst>
                      <a:ext uri="{0D108BD9-81ED-4DB2-BD59-A6C34878D82A}">
                        <a16:rowId xmlns:a16="http://schemas.microsoft.com/office/drawing/2014/main" val="723306312"/>
                      </a:ext>
                    </a:extLst>
                  </a:tr>
                  <a:tr h="370840">
                    <a:tc>
                      <a:txBody>
                        <a:bodyPr/>
                        <a:lstStyle/>
                        <a:p>
                          <a:pPr algn="l"/>
                          <a:r>
                            <a:rPr lang="de-DE" sz="1800"/>
                            <a:t>Network </a:t>
                          </a:r>
                          <a:r>
                            <a:rPr lang="de-DE" sz="1800" err="1"/>
                            <a:t>layer</a:t>
                          </a:r>
                          <a:r>
                            <a:rPr lang="de-DE" sz="1800"/>
                            <a:t> </a:t>
                          </a:r>
                          <a:r>
                            <a:rPr lang="de-DE" sz="1800" err="1"/>
                            <a:t>sizes</a:t>
                          </a:r>
                          <a:r>
                            <a:rPr lang="de-DE" sz="1800"/>
                            <a:t> of </a:t>
                          </a:r>
                          <a:r>
                            <a:rPr lang="de-DE" sz="1800" err="1"/>
                            <a:t>critic</a:t>
                          </a:r>
                          <a:endParaRPr lang="en-US" sz="1800"/>
                        </a:p>
                      </a:txBody>
                      <a:tcPr/>
                    </a:tc>
                    <a:tc>
                      <a:txBody>
                        <a:bodyPr/>
                        <a:lstStyle/>
                        <a:p>
                          <a:pPr algn="l"/>
                          <a:r>
                            <a:rPr lang="de-DE" sz="1800"/>
                            <a:t>[4, 1024 + 1, 512, 300, 1]</a:t>
                          </a:r>
                          <a:endParaRPr lang="en-US" sz="1800"/>
                        </a:p>
                      </a:txBody>
                      <a:tcPr/>
                    </a:tc>
                    <a:extLst>
                      <a:ext uri="{0D108BD9-81ED-4DB2-BD59-A6C34878D82A}">
                        <a16:rowId xmlns:a16="http://schemas.microsoft.com/office/drawing/2014/main" val="3082935605"/>
                      </a:ext>
                    </a:extLst>
                  </a:tr>
                </a:tbl>
              </a:graphicData>
            </a:graphic>
          </p:graphicFrame>
        </mc:Fallback>
      </mc:AlternateContent>
      <p:sp>
        <p:nvSpPr>
          <p:cNvPr id="3" name="Foliennummernplatzhalter 2">
            <a:extLst>
              <a:ext uri="{FF2B5EF4-FFF2-40B4-BE49-F238E27FC236}">
                <a16:creationId xmlns:a16="http://schemas.microsoft.com/office/drawing/2014/main" id="{83BE9973-5D18-41A0-B3BC-0A44977B0CF0}"/>
              </a:ext>
            </a:extLst>
          </p:cNvPr>
          <p:cNvSpPr>
            <a:spLocks noGrp="1"/>
          </p:cNvSpPr>
          <p:nvPr>
            <p:ph type="sldNum" sz="quarter" idx="11"/>
          </p:nvPr>
        </p:nvSpPr>
        <p:spPr/>
        <p:txBody>
          <a:bodyPr/>
          <a:lstStyle/>
          <a:p>
            <a:fld id="{CE58CB1E-F828-4F11-99E0-327109AF9DA4}" type="slidenum">
              <a:rPr lang="de-DE" smtClean="0"/>
              <a:pPr/>
              <a:t>15</a:t>
            </a:fld>
            <a:endParaRPr lang="de-DE"/>
          </a:p>
        </p:txBody>
      </p:sp>
      <p:sp>
        <p:nvSpPr>
          <p:cNvPr id="4" name="Fußzeilenplatzhalter 3">
            <a:extLst>
              <a:ext uri="{FF2B5EF4-FFF2-40B4-BE49-F238E27FC236}">
                <a16:creationId xmlns:a16="http://schemas.microsoft.com/office/drawing/2014/main" id="{1C0CFD13-32D9-4FE5-AB4A-42EA570ADB98}"/>
              </a:ext>
            </a:extLst>
          </p:cNvPr>
          <p:cNvSpPr>
            <a:spLocks noGrp="1"/>
          </p:cNvSpPr>
          <p:nvPr>
            <p:ph type="ftr" sz="quarter" idx="12"/>
          </p:nvPr>
        </p:nvSpPr>
        <p:spPr/>
        <p:txBody>
          <a:bodyPr/>
          <a:lstStyle/>
          <a:p>
            <a:r>
              <a:rPr lang="de-DE"/>
              <a:t>Mayuran Surendran (TUM) | Dominik Urbaniak (TUM)</a:t>
            </a:r>
            <a:endParaRPr lang="en-US"/>
          </a:p>
        </p:txBody>
      </p:sp>
      <p:sp>
        <p:nvSpPr>
          <p:cNvPr id="5" name="Textplatzhalter 4">
            <a:extLst>
              <a:ext uri="{FF2B5EF4-FFF2-40B4-BE49-F238E27FC236}">
                <a16:creationId xmlns:a16="http://schemas.microsoft.com/office/drawing/2014/main" id="{20CFACC1-7093-4F35-8D31-91DF01D80366}"/>
              </a:ext>
            </a:extLst>
          </p:cNvPr>
          <p:cNvSpPr>
            <a:spLocks noGrp="1"/>
          </p:cNvSpPr>
          <p:nvPr>
            <p:ph type="body" sz="quarter" idx="13"/>
          </p:nvPr>
        </p:nvSpPr>
        <p:spPr/>
        <p:txBody>
          <a:bodyPr/>
          <a:lstStyle/>
          <a:p>
            <a:r>
              <a:rPr lang="de-DE"/>
              <a:t>Implementation – Training Hyperparameters</a:t>
            </a:r>
            <a:endParaRPr lang="en-US"/>
          </a:p>
        </p:txBody>
      </p:sp>
      <p:sp>
        <p:nvSpPr>
          <p:cNvPr id="6" name="Titel 5">
            <a:extLst>
              <a:ext uri="{FF2B5EF4-FFF2-40B4-BE49-F238E27FC236}">
                <a16:creationId xmlns:a16="http://schemas.microsoft.com/office/drawing/2014/main" id="{5E110E99-3BFD-49C1-AB8F-D145209A948B}"/>
              </a:ext>
            </a:extLst>
          </p:cNvPr>
          <p:cNvSpPr>
            <a:spLocks noGrp="1"/>
          </p:cNvSpPr>
          <p:nvPr>
            <p:ph type="title"/>
          </p:nvPr>
        </p:nvSpPr>
        <p:spPr/>
        <p:txBody>
          <a:bodyPr/>
          <a:lstStyle/>
          <a:p>
            <a:r>
              <a:rPr lang="de-DE"/>
              <a:t>Deep Deterministic Policy Gradient</a:t>
            </a:r>
            <a:endParaRPr lang="en-US"/>
          </a:p>
        </p:txBody>
      </p:sp>
    </p:spTree>
    <p:extLst>
      <p:ext uri="{BB962C8B-B14F-4D97-AF65-F5344CB8AC3E}">
        <p14:creationId xmlns:p14="http://schemas.microsoft.com/office/powerpoint/2010/main" val="3048427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F336B00D-F570-4065-B892-5D69351AD9BE}"/>
              </a:ext>
            </a:extLst>
          </p:cNvPr>
          <p:cNvSpPr>
            <a:spLocks noGrp="1"/>
          </p:cNvSpPr>
          <p:nvPr>
            <p:ph idx="14"/>
          </p:nvPr>
        </p:nvSpPr>
        <p:spPr>
          <a:xfrm>
            <a:off x="319090" y="1903475"/>
            <a:ext cx="8513747" cy="4071066"/>
          </a:xfrm>
        </p:spPr>
        <p:txBody>
          <a:bodyPr/>
          <a:lstStyle/>
          <a:p>
            <a:pPr marL="285750" indent="-285750">
              <a:buFont typeface="Arial" panose="020B0604020202020204" pitchFamily="34" charset="0"/>
              <a:buChar char="•"/>
            </a:pPr>
            <a:r>
              <a:rPr lang="en-US"/>
              <a:t>All three training configurations result in similar training curves with models using exploration noise scoring slightly better</a:t>
            </a:r>
          </a:p>
          <a:p>
            <a:endParaRPr lang="en-US"/>
          </a:p>
          <a:p>
            <a:pPr marL="285750" indent="-285750">
              <a:buFont typeface="Arial" panose="020B0604020202020204" pitchFamily="34" charset="0"/>
              <a:buChar char="•"/>
            </a:pPr>
            <a:r>
              <a:rPr lang="en-US"/>
              <a:t>Training using OU noise with decreasing standard deviation leads to a lower average number of games needed for early stopping and a total of nine early stoppings</a:t>
            </a:r>
          </a:p>
          <a:p>
            <a:endParaRPr lang="en-US"/>
          </a:p>
        </p:txBody>
      </p:sp>
      <p:pic>
        <p:nvPicPr>
          <p:cNvPr id="12" name="Inhaltsplatzhalter 7" descr="Ein Bild, das Text, Karte enthält.&#10;&#10;Automatisch generierte Beschreibung">
            <a:extLst>
              <a:ext uri="{FF2B5EF4-FFF2-40B4-BE49-F238E27FC236}">
                <a16:creationId xmlns:a16="http://schemas.microsoft.com/office/drawing/2014/main" id="{75B0CF64-2BEC-477C-9975-F87903B2D413}"/>
              </a:ext>
            </a:extLst>
          </p:cNvPr>
          <p:cNvPicPr>
            <a:picLocks noGrp="1" noChangeAspect="1"/>
          </p:cNvPicPr>
          <p:nvPr>
            <p:ph idx="15"/>
          </p:nvPr>
        </p:nvPicPr>
        <p:blipFill>
          <a:blip r:embed="rId2"/>
          <a:stretch>
            <a:fillRect/>
          </a:stretch>
        </p:blipFill>
        <p:spPr>
          <a:xfrm>
            <a:off x="494157" y="3660453"/>
            <a:ext cx="3780000" cy="2520000"/>
          </a:xfrm>
          <a:prstGeom prst="rect">
            <a:avLst/>
          </a:prstGeom>
          <a:noFill/>
          <a:ln w="9525">
            <a:noFill/>
            <a:miter lim="800000"/>
            <a:headEnd/>
            <a:tailEnd/>
          </a:ln>
        </p:spPr>
      </p:pic>
      <p:sp>
        <p:nvSpPr>
          <p:cNvPr id="3" name="Foliennummernplatzhalter 2">
            <a:extLst>
              <a:ext uri="{FF2B5EF4-FFF2-40B4-BE49-F238E27FC236}">
                <a16:creationId xmlns:a16="http://schemas.microsoft.com/office/drawing/2014/main" id="{23C041F4-3B12-4A28-9F9E-12656314DA5B}"/>
              </a:ext>
            </a:extLst>
          </p:cNvPr>
          <p:cNvSpPr>
            <a:spLocks noGrp="1"/>
          </p:cNvSpPr>
          <p:nvPr>
            <p:ph type="sldNum" sz="quarter" idx="16"/>
          </p:nvPr>
        </p:nvSpPr>
        <p:spPr>
          <a:xfrm>
            <a:off x="6774934" y="6473313"/>
            <a:ext cx="2052074" cy="365125"/>
          </a:xfrm>
          <a:prstGeom prst="rect">
            <a:avLst/>
          </a:prstGeom>
        </p:spPr>
        <p:txBody>
          <a:bodyPr anchor="ctr">
            <a:normAutofit/>
          </a:bodyPr>
          <a:lstStyle/>
          <a:p>
            <a:pPr>
              <a:spcAft>
                <a:spcPts val="600"/>
              </a:spcAft>
            </a:pPr>
            <a:fld id="{CE58CB1E-F828-4F11-99E0-327109AF9DA4}" type="slidenum">
              <a:rPr lang="de-DE" smtClean="0"/>
              <a:pPr>
                <a:spcAft>
                  <a:spcPts val="600"/>
                </a:spcAft>
              </a:pPr>
              <a:t>16</a:t>
            </a:fld>
            <a:endParaRPr lang="de-DE"/>
          </a:p>
        </p:txBody>
      </p:sp>
      <p:sp>
        <p:nvSpPr>
          <p:cNvPr id="4" name="Fußzeilenplatzhalter 3">
            <a:extLst>
              <a:ext uri="{FF2B5EF4-FFF2-40B4-BE49-F238E27FC236}">
                <a16:creationId xmlns:a16="http://schemas.microsoft.com/office/drawing/2014/main" id="{0A543AE8-6CF5-44B1-B7FA-442D8BEF64BF}"/>
              </a:ext>
            </a:extLst>
          </p:cNvPr>
          <p:cNvSpPr>
            <a:spLocks noGrp="1"/>
          </p:cNvSpPr>
          <p:nvPr>
            <p:ph type="ftr" sz="quarter" idx="17"/>
          </p:nvPr>
        </p:nvSpPr>
        <p:spPr>
          <a:xfrm>
            <a:off x="311162" y="6473313"/>
            <a:ext cx="6464280" cy="365125"/>
          </a:xfrm>
          <a:prstGeom prst="rect">
            <a:avLst/>
          </a:prstGeom>
        </p:spPr>
        <p:txBody>
          <a:bodyPr anchor="ctr">
            <a:normAutofit/>
          </a:bodyPr>
          <a:lstStyle/>
          <a:p>
            <a:pPr>
              <a:spcAft>
                <a:spcPts val="600"/>
              </a:spcAft>
            </a:pPr>
            <a:r>
              <a:rPr lang="de-DE" noProof="0"/>
              <a:t>Mayuran Surendran (TUM) | Dominik Urbaniak (TUM)</a:t>
            </a:r>
          </a:p>
        </p:txBody>
      </p:sp>
      <p:sp>
        <p:nvSpPr>
          <p:cNvPr id="19" name="Title 5">
            <a:extLst>
              <a:ext uri="{FF2B5EF4-FFF2-40B4-BE49-F238E27FC236}">
                <a16:creationId xmlns:a16="http://schemas.microsoft.com/office/drawing/2014/main" id="{EC28D01E-202C-49FB-BF1B-023FCDF4D733}"/>
              </a:ext>
            </a:extLst>
          </p:cNvPr>
          <p:cNvSpPr>
            <a:spLocks noGrp="1"/>
          </p:cNvSpPr>
          <p:nvPr>
            <p:ph type="title"/>
          </p:nvPr>
        </p:nvSpPr>
        <p:spPr>
          <a:xfrm>
            <a:off x="319090" y="994334"/>
            <a:ext cx="8508999" cy="410369"/>
          </a:xfrm>
        </p:spPr>
        <p:txBody>
          <a:bodyPr/>
          <a:lstStyle/>
          <a:p>
            <a:r>
              <a:rPr lang="en-US"/>
              <a:t>Deep Deterministic Policy Gradient</a:t>
            </a:r>
          </a:p>
        </p:txBody>
      </p:sp>
      <p:pic>
        <p:nvPicPr>
          <p:cNvPr id="18" name="Inhaltsplatzhalter 7">
            <a:extLst>
              <a:ext uri="{FF2B5EF4-FFF2-40B4-BE49-F238E27FC236}">
                <a16:creationId xmlns:a16="http://schemas.microsoft.com/office/drawing/2014/main" id="{B690274B-478E-4F0E-8A21-8A23532CAC8C}"/>
              </a:ext>
            </a:extLst>
          </p:cNvPr>
          <p:cNvPicPr>
            <a:picLocks noChangeAspect="1"/>
          </p:cNvPicPr>
          <p:nvPr/>
        </p:nvPicPr>
        <p:blipFill>
          <a:blip r:embed="rId3"/>
          <a:srcRect/>
          <a:stretch/>
        </p:blipFill>
        <p:spPr>
          <a:xfrm>
            <a:off x="5049557" y="3660453"/>
            <a:ext cx="3450754" cy="2520000"/>
          </a:xfrm>
          <a:prstGeom prst="rect">
            <a:avLst/>
          </a:prstGeom>
          <a:noFill/>
          <a:ln w="9525">
            <a:noFill/>
            <a:miter lim="800000"/>
            <a:headEnd/>
            <a:tailEnd/>
          </a:ln>
        </p:spPr>
      </p:pic>
    </p:spTree>
    <p:extLst>
      <p:ext uri="{BB962C8B-B14F-4D97-AF65-F5344CB8AC3E}">
        <p14:creationId xmlns:p14="http://schemas.microsoft.com/office/powerpoint/2010/main" val="112288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F336B00D-F570-4065-B892-5D69351AD9BE}"/>
              </a:ext>
            </a:extLst>
          </p:cNvPr>
          <p:cNvSpPr>
            <a:spLocks noGrp="1"/>
          </p:cNvSpPr>
          <p:nvPr>
            <p:ph idx="14"/>
          </p:nvPr>
        </p:nvSpPr>
        <p:spPr>
          <a:xfrm>
            <a:off x="319090" y="1903475"/>
            <a:ext cx="8513747" cy="4071066"/>
          </a:xfrm>
        </p:spPr>
        <p:txBody>
          <a:bodyPr/>
          <a:lstStyle/>
          <a:p>
            <a:pPr marL="285750" indent="-285750">
              <a:buFont typeface="Arial" panose="020B0604020202020204" pitchFamily="34" charset="0"/>
              <a:buChar char="•"/>
            </a:pPr>
            <a:r>
              <a:rPr lang="en-US"/>
              <a:t>Error bar for the second configuration is bigger which indicates that the model is not able to exploit the learned policy resulting in suboptimal actions taken by the agent and ultimately preventing it from early stopping</a:t>
            </a:r>
          </a:p>
          <a:p>
            <a:endParaRPr lang="en-US"/>
          </a:p>
        </p:txBody>
      </p:sp>
      <p:pic>
        <p:nvPicPr>
          <p:cNvPr id="12" name="Inhaltsplatzhalter 7" descr="Ein Bild, das Text, Karte enthält.&#10;&#10;Automatisch generierte Beschreibung">
            <a:extLst>
              <a:ext uri="{FF2B5EF4-FFF2-40B4-BE49-F238E27FC236}">
                <a16:creationId xmlns:a16="http://schemas.microsoft.com/office/drawing/2014/main" id="{75B0CF64-2BEC-477C-9975-F87903B2D413}"/>
              </a:ext>
            </a:extLst>
          </p:cNvPr>
          <p:cNvPicPr>
            <a:picLocks noGrp="1" noChangeAspect="1"/>
          </p:cNvPicPr>
          <p:nvPr>
            <p:ph idx="15"/>
          </p:nvPr>
        </p:nvPicPr>
        <p:blipFill>
          <a:blip r:embed="rId2"/>
          <a:stretch>
            <a:fillRect/>
          </a:stretch>
        </p:blipFill>
        <p:spPr>
          <a:xfrm>
            <a:off x="494157" y="3660453"/>
            <a:ext cx="3780000" cy="2520000"/>
          </a:xfrm>
          <a:prstGeom prst="rect">
            <a:avLst/>
          </a:prstGeom>
          <a:noFill/>
          <a:ln w="9525">
            <a:noFill/>
            <a:miter lim="800000"/>
            <a:headEnd/>
            <a:tailEnd/>
          </a:ln>
        </p:spPr>
      </p:pic>
      <p:sp>
        <p:nvSpPr>
          <p:cNvPr id="3" name="Foliennummernplatzhalter 2">
            <a:extLst>
              <a:ext uri="{FF2B5EF4-FFF2-40B4-BE49-F238E27FC236}">
                <a16:creationId xmlns:a16="http://schemas.microsoft.com/office/drawing/2014/main" id="{23C041F4-3B12-4A28-9F9E-12656314DA5B}"/>
              </a:ext>
            </a:extLst>
          </p:cNvPr>
          <p:cNvSpPr>
            <a:spLocks noGrp="1"/>
          </p:cNvSpPr>
          <p:nvPr>
            <p:ph type="sldNum" sz="quarter" idx="16"/>
          </p:nvPr>
        </p:nvSpPr>
        <p:spPr>
          <a:xfrm>
            <a:off x="6774934" y="6473313"/>
            <a:ext cx="2052074" cy="365125"/>
          </a:xfrm>
          <a:prstGeom prst="rect">
            <a:avLst/>
          </a:prstGeom>
        </p:spPr>
        <p:txBody>
          <a:bodyPr anchor="ctr">
            <a:normAutofit/>
          </a:bodyPr>
          <a:lstStyle/>
          <a:p>
            <a:pPr>
              <a:spcAft>
                <a:spcPts val="600"/>
              </a:spcAft>
            </a:pPr>
            <a:fld id="{CE58CB1E-F828-4F11-99E0-327109AF9DA4}" type="slidenum">
              <a:rPr lang="de-DE" smtClean="0"/>
              <a:pPr>
                <a:spcAft>
                  <a:spcPts val="600"/>
                </a:spcAft>
              </a:pPr>
              <a:t>17</a:t>
            </a:fld>
            <a:endParaRPr lang="de-DE"/>
          </a:p>
        </p:txBody>
      </p:sp>
      <p:sp>
        <p:nvSpPr>
          <p:cNvPr id="4" name="Fußzeilenplatzhalter 3">
            <a:extLst>
              <a:ext uri="{FF2B5EF4-FFF2-40B4-BE49-F238E27FC236}">
                <a16:creationId xmlns:a16="http://schemas.microsoft.com/office/drawing/2014/main" id="{0A543AE8-6CF5-44B1-B7FA-442D8BEF64BF}"/>
              </a:ext>
            </a:extLst>
          </p:cNvPr>
          <p:cNvSpPr>
            <a:spLocks noGrp="1"/>
          </p:cNvSpPr>
          <p:nvPr>
            <p:ph type="ftr" sz="quarter" idx="17"/>
          </p:nvPr>
        </p:nvSpPr>
        <p:spPr>
          <a:xfrm>
            <a:off x="311162" y="6473313"/>
            <a:ext cx="6464280" cy="365125"/>
          </a:xfrm>
          <a:prstGeom prst="rect">
            <a:avLst/>
          </a:prstGeom>
        </p:spPr>
        <p:txBody>
          <a:bodyPr anchor="ctr">
            <a:normAutofit/>
          </a:bodyPr>
          <a:lstStyle/>
          <a:p>
            <a:pPr>
              <a:spcAft>
                <a:spcPts val="600"/>
              </a:spcAft>
            </a:pPr>
            <a:r>
              <a:rPr lang="de-DE" noProof="0"/>
              <a:t>Mayuran Surendran (TUM) | Dominik Urbaniak (TUM)</a:t>
            </a:r>
          </a:p>
        </p:txBody>
      </p:sp>
      <p:sp>
        <p:nvSpPr>
          <p:cNvPr id="19" name="Title 5">
            <a:extLst>
              <a:ext uri="{FF2B5EF4-FFF2-40B4-BE49-F238E27FC236}">
                <a16:creationId xmlns:a16="http://schemas.microsoft.com/office/drawing/2014/main" id="{EC28D01E-202C-49FB-BF1B-023FCDF4D733}"/>
              </a:ext>
            </a:extLst>
          </p:cNvPr>
          <p:cNvSpPr>
            <a:spLocks noGrp="1"/>
          </p:cNvSpPr>
          <p:nvPr>
            <p:ph type="title"/>
          </p:nvPr>
        </p:nvSpPr>
        <p:spPr>
          <a:xfrm>
            <a:off x="319090" y="994334"/>
            <a:ext cx="8508999" cy="410369"/>
          </a:xfrm>
        </p:spPr>
        <p:txBody>
          <a:bodyPr/>
          <a:lstStyle/>
          <a:p>
            <a:r>
              <a:rPr lang="en-US"/>
              <a:t>Deep Deterministic Policy Gradient</a:t>
            </a:r>
          </a:p>
        </p:txBody>
      </p:sp>
      <p:pic>
        <p:nvPicPr>
          <p:cNvPr id="18" name="Inhaltsplatzhalter 7">
            <a:extLst>
              <a:ext uri="{FF2B5EF4-FFF2-40B4-BE49-F238E27FC236}">
                <a16:creationId xmlns:a16="http://schemas.microsoft.com/office/drawing/2014/main" id="{B690274B-478E-4F0E-8A21-8A23532CAC8C}"/>
              </a:ext>
            </a:extLst>
          </p:cNvPr>
          <p:cNvPicPr>
            <a:picLocks noChangeAspect="1"/>
          </p:cNvPicPr>
          <p:nvPr/>
        </p:nvPicPr>
        <p:blipFill>
          <a:blip r:embed="rId3"/>
          <a:srcRect/>
          <a:stretch/>
        </p:blipFill>
        <p:spPr>
          <a:xfrm>
            <a:off x="5049557" y="3660453"/>
            <a:ext cx="3450754" cy="2520000"/>
          </a:xfrm>
          <a:prstGeom prst="rect">
            <a:avLst/>
          </a:prstGeom>
          <a:noFill/>
          <a:ln w="9525">
            <a:noFill/>
            <a:miter lim="800000"/>
            <a:headEnd/>
            <a:tailEnd/>
          </a:ln>
        </p:spPr>
      </p:pic>
    </p:spTree>
    <p:extLst>
      <p:ext uri="{BB962C8B-B14F-4D97-AF65-F5344CB8AC3E}">
        <p14:creationId xmlns:p14="http://schemas.microsoft.com/office/powerpoint/2010/main" val="202917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F336B00D-F570-4065-B892-5D69351AD9BE}"/>
              </a:ext>
            </a:extLst>
          </p:cNvPr>
          <p:cNvSpPr>
            <a:spLocks noGrp="1"/>
          </p:cNvSpPr>
          <p:nvPr>
            <p:ph idx="14"/>
          </p:nvPr>
        </p:nvSpPr>
        <p:spPr>
          <a:xfrm>
            <a:off x="319090" y="1903475"/>
            <a:ext cx="8513747" cy="4071066"/>
          </a:xfrm>
        </p:spPr>
        <p:txBody>
          <a:bodyPr/>
          <a:lstStyle/>
          <a:p>
            <a:pPr marL="285750" indent="-285750">
              <a:buFont typeface="Arial" panose="020B0604020202020204" pitchFamily="34" charset="0"/>
              <a:buChar char="•"/>
            </a:pPr>
            <a:r>
              <a:rPr lang="en-US"/>
              <a:t>Two models of DDPG with exploration noise are able to learn the optimal policy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DDPG model without noise learns a suboptimal policy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DQN model learns the optimal policy but takes more run-up to swing up the pole</a:t>
            </a:r>
          </a:p>
          <a:p>
            <a:endParaRPr lang="en-US"/>
          </a:p>
        </p:txBody>
      </p:sp>
      <p:pic>
        <p:nvPicPr>
          <p:cNvPr id="12" name="Inhaltsplatzhalter 7">
            <a:extLst>
              <a:ext uri="{FF2B5EF4-FFF2-40B4-BE49-F238E27FC236}">
                <a16:creationId xmlns:a16="http://schemas.microsoft.com/office/drawing/2014/main" id="{75B0CF64-2BEC-477C-9975-F87903B2D413}"/>
              </a:ext>
            </a:extLst>
          </p:cNvPr>
          <p:cNvPicPr>
            <a:picLocks noGrp="1" noChangeAspect="1"/>
          </p:cNvPicPr>
          <p:nvPr>
            <p:ph idx="15"/>
          </p:nvPr>
        </p:nvPicPr>
        <p:blipFill>
          <a:blip r:embed="rId2"/>
          <a:srcRect/>
          <a:stretch/>
        </p:blipFill>
        <p:spPr>
          <a:xfrm>
            <a:off x="494157" y="3660453"/>
            <a:ext cx="3780000" cy="2519999"/>
          </a:xfrm>
          <a:prstGeom prst="rect">
            <a:avLst/>
          </a:prstGeom>
          <a:noFill/>
          <a:ln w="9525">
            <a:noFill/>
            <a:miter lim="800000"/>
            <a:headEnd/>
            <a:tailEnd/>
          </a:ln>
        </p:spPr>
      </p:pic>
      <p:sp>
        <p:nvSpPr>
          <p:cNvPr id="3" name="Foliennummernplatzhalter 2">
            <a:extLst>
              <a:ext uri="{FF2B5EF4-FFF2-40B4-BE49-F238E27FC236}">
                <a16:creationId xmlns:a16="http://schemas.microsoft.com/office/drawing/2014/main" id="{23C041F4-3B12-4A28-9F9E-12656314DA5B}"/>
              </a:ext>
            </a:extLst>
          </p:cNvPr>
          <p:cNvSpPr>
            <a:spLocks noGrp="1"/>
          </p:cNvSpPr>
          <p:nvPr>
            <p:ph type="sldNum" sz="quarter" idx="16"/>
          </p:nvPr>
        </p:nvSpPr>
        <p:spPr>
          <a:xfrm>
            <a:off x="6774934" y="6473313"/>
            <a:ext cx="2052074" cy="365125"/>
          </a:xfrm>
          <a:prstGeom prst="rect">
            <a:avLst/>
          </a:prstGeom>
        </p:spPr>
        <p:txBody>
          <a:bodyPr anchor="ctr">
            <a:normAutofit/>
          </a:bodyPr>
          <a:lstStyle/>
          <a:p>
            <a:pPr>
              <a:spcAft>
                <a:spcPts val="600"/>
              </a:spcAft>
            </a:pPr>
            <a:fld id="{CE58CB1E-F828-4F11-99E0-327109AF9DA4}" type="slidenum">
              <a:rPr lang="de-DE" smtClean="0"/>
              <a:pPr>
                <a:spcAft>
                  <a:spcPts val="600"/>
                </a:spcAft>
              </a:pPr>
              <a:t>18</a:t>
            </a:fld>
            <a:endParaRPr lang="de-DE"/>
          </a:p>
        </p:txBody>
      </p:sp>
      <p:sp>
        <p:nvSpPr>
          <p:cNvPr id="4" name="Fußzeilenplatzhalter 3">
            <a:extLst>
              <a:ext uri="{FF2B5EF4-FFF2-40B4-BE49-F238E27FC236}">
                <a16:creationId xmlns:a16="http://schemas.microsoft.com/office/drawing/2014/main" id="{0A543AE8-6CF5-44B1-B7FA-442D8BEF64BF}"/>
              </a:ext>
            </a:extLst>
          </p:cNvPr>
          <p:cNvSpPr>
            <a:spLocks noGrp="1"/>
          </p:cNvSpPr>
          <p:nvPr>
            <p:ph type="ftr" sz="quarter" idx="17"/>
          </p:nvPr>
        </p:nvSpPr>
        <p:spPr>
          <a:xfrm>
            <a:off x="311162" y="6473313"/>
            <a:ext cx="6464280" cy="365125"/>
          </a:xfrm>
          <a:prstGeom prst="rect">
            <a:avLst/>
          </a:prstGeom>
        </p:spPr>
        <p:txBody>
          <a:bodyPr anchor="ctr">
            <a:normAutofit/>
          </a:bodyPr>
          <a:lstStyle/>
          <a:p>
            <a:pPr>
              <a:spcAft>
                <a:spcPts val="600"/>
              </a:spcAft>
            </a:pPr>
            <a:r>
              <a:rPr lang="de-DE" noProof="0"/>
              <a:t>Mayuran Surendran (TUM) | Dominik Urbaniak (TUM)</a:t>
            </a:r>
          </a:p>
        </p:txBody>
      </p:sp>
      <p:sp>
        <p:nvSpPr>
          <p:cNvPr id="19" name="Title 5">
            <a:extLst>
              <a:ext uri="{FF2B5EF4-FFF2-40B4-BE49-F238E27FC236}">
                <a16:creationId xmlns:a16="http://schemas.microsoft.com/office/drawing/2014/main" id="{EC28D01E-202C-49FB-BF1B-023FCDF4D733}"/>
              </a:ext>
            </a:extLst>
          </p:cNvPr>
          <p:cNvSpPr>
            <a:spLocks noGrp="1"/>
          </p:cNvSpPr>
          <p:nvPr>
            <p:ph type="title"/>
          </p:nvPr>
        </p:nvSpPr>
        <p:spPr>
          <a:xfrm>
            <a:off x="319090" y="994334"/>
            <a:ext cx="8508999" cy="410369"/>
          </a:xfrm>
        </p:spPr>
        <p:txBody>
          <a:bodyPr/>
          <a:lstStyle/>
          <a:p>
            <a:r>
              <a:rPr lang="en-US"/>
              <a:t>Comparison and Discussion</a:t>
            </a:r>
          </a:p>
        </p:txBody>
      </p:sp>
      <p:pic>
        <p:nvPicPr>
          <p:cNvPr id="18" name="Inhaltsplatzhalter 7">
            <a:extLst>
              <a:ext uri="{FF2B5EF4-FFF2-40B4-BE49-F238E27FC236}">
                <a16:creationId xmlns:a16="http://schemas.microsoft.com/office/drawing/2014/main" id="{B690274B-478E-4F0E-8A21-8A23532CAC8C}"/>
              </a:ext>
            </a:extLst>
          </p:cNvPr>
          <p:cNvPicPr>
            <a:picLocks noChangeAspect="1"/>
          </p:cNvPicPr>
          <p:nvPr/>
        </p:nvPicPr>
        <p:blipFill>
          <a:blip r:embed="rId3"/>
          <a:srcRect/>
          <a:stretch/>
        </p:blipFill>
        <p:spPr>
          <a:xfrm>
            <a:off x="5049557" y="3770202"/>
            <a:ext cx="3450754" cy="2300502"/>
          </a:xfrm>
          <a:prstGeom prst="rect">
            <a:avLst/>
          </a:prstGeom>
          <a:noFill/>
          <a:ln w="9525">
            <a:noFill/>
            <a:miter lim="800000"/>
            <a:headEnd/>
            <a:tailEnd/>
          </a:ln>
        </p:spPr>
      </p:pic>
    </p:spTree>
    <p:extLst>
      <p:ext uri="{BB962C8B-B14F-4D97-AF65-F5344CB8AC3E}">
        <p14:creationId xmlns:p14="http://schemas.microsoft.com/office/powerpoint/2010/main" val="747009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F336B00D-F570-4065-B892-5D69351AD9BE}"/>
              </a:ext>
            </a:extLst>
          </p:cNvPr>
          <p:cNvSpPr>
            <a:spLocks noGrp="1"/>
          </p:cNvSpPr>
          <p:nvPr>
            <p:ph idx="14"/>
          </p:nvPr>
        </p:nvSpPr>
        <p:spPr>
          <a:xfrm>
            <a:off x="319090" y="1903475"/>
            <a:ext cx="8513747" cy="4071066"/>
          </a:xfrm>
        </p:spPr>
        <p:txBody>
          <a:bodyPr/>
          <a:lstStyle/>
          <a:p>
            <a:pPr marL="285750" indent="-285750">
              <a:buFont typeface="Arial" panose="020B0604020202020204" pitchFamily="34" charset="0"/>
              <a:buChar char="•"/>
            </a:pPr>
            <a:r>
              <a:rPr lang="en-US"/>
              <a:t>DQN agent can only choose a minimum force of 1.4 Newton → During the end of the simulations the agent chooses actions between -1.4 Newton and 1.4 Newton in order to stabilize the pole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DDPG is able to stabilize the pole by applying a smaller range of actions</a:t>
            </a:r>
          </a:p>
        </p:txBody>
      </p:sp>
      <p:pic>
        <p:nvPicPr>
          <p:cNvPr id="12" name="Inhaltsplatzhalter 7">
            <a:extLst>
              <a:ext uri="{FF2B5EF4-FFF2-40B4-BE49-F238E27FC236}">
                <a16:creationId xmlns:a16="http://schemas.microsoft.com/office/drawing/2014/main" id="{75B0CF64-2BEC-477C-9975-F87903B2D413}"/>
              </a:ext>
            </a:extLst>
          </p:cNvPr>
          <p:cNvPicPr>
            <a:picLocks noGrp="1" noChangeAspect="1"/>
          </p:cNvPicPr>
          <p:nvPr>
            <p:ph idx="15"/>
          </p:nvPr>
        </p:nvPicPr>
        <p:blipFill>
          <a:blip r:embed="rId2"/>
          <a:srcRect/>
          <a:stretch/>
        </p:blipFill>
        <p:spPr>
          <a:xfrm>
            <a:off x="494157" y="3660453"/>
            <a:ext cx="3780000" cy="2519999"/>
          </a:xfrm>
          <a:prstGeom prst="rect">
            <a:avLst/>
          </a:prstGeom>
          <a:noFill/>
          <a:ln w="9525">
            <a:noFill/>
            <a:miter lim="800000"/>
            <a:headEnd/>
            <a:tailEnd/>
          </a:ln>
        </p:spPr>
      </p:pic>
      <p:sp>
        <p:nvSpPr>
          <p:cNvPr id="3" name="Foliennummernplatzhalter 2">
            <a:extLst>
              <a:ext uri="{FF2B5EF4-FFF2-40B4-BE49-F238E27FC236}">
                <a16:creationId xmlns:a16="http://schemas.microsoft.com/office/drawing/2014/main" id="{23C041F4-3B12-4A28-9F9E-12656314DA5B}"/>
              </a:ext>
            </a:extLst>
          </p:cNvPr>
          <p:cNvSpPr>
            <a:spLocks noGrp="1"/>
          </p:cNvSpPr>
          <p:nvPr>
            <p:ph type="sldNum" sz="quarter" idx="16"/>
          </p:nvPr>
        </p:nvSpPr>
        <p:spPr>
          <a:xfrm>
            <a:off x="6774934" y="6473313"/>
            <a:ext cx="2052074" cy="365125"/>
          </a:xfrm>
          <a:prstGeom prst="rect">
            <a:avLst/>
          </a:prstGeom>
        </p:spPr>
        <p:txBody>
          <a:bodyPr anchor="ctr">
            <a:normAutofit/>
          </a:bodyPr>
          <a:lstStyle/>
          <a:p>
            <a:pPr>
              <a:spcAft>
                <a:spcPts val="600"/>
              </a:spcAft>
            </a:pPr>
            <a:fld id="{CE58CB1E-F828-4F11-99E0-327109AF9DA4}" type="slidenum">
              <a:rPr lang="de-DE" smtClean="0"/>
              <a:pPr>
                <a:spcAft>
                  <a:spcPts val="600"/>
                </a:spcAft>
              </a:pPr>
              <a:t>19</a:t>
            </a:fld>
            <a:endParaRPr lang="de-DE"/>
          </a:p>
        </p:txBody>
      </p:sp>
      <p:sp>
        <p:nvSpPr>
          <p:cNvPr id="4" name="Fußzeilenplatzhalter 3">
            <a:extLst>
              <a:ext uri="{FF2B5EF4-FFF2-40B4-BE49-F238E27FC236}">
                <a16:creationId xmlns:a16="http://schemas.microsoft.com/office/drawing/2014/main" id="{0A543AE8-6CF5-44B1-B7FA-442D8BEF64BF}"/>
              </a:ext>
            </a:extLst>
          </p:cNvPr>
          <p:cNvSpPr>
            <a:spLocks noGrp="1"/>
          </p:cNvSpPr>
          <p:nvPr>
            <p:ph type="ftr" sz="quarter" idx="17"/>
          </p:nvPr>
        </p:nvSpPr>
        <p:spPr>
          <a:xfrm>
            <a:off x="311162" y="6473313"/>
            <a:ext cx="6464280" cy="365125"/>
          </a:xfrm>
          <a:prstGeom prst="rect">
            <a:avLst/>
          </a:prstGeom>
        </p:spPr>
        <p:txBody>
          <a:bodyPr anchor="ctr">
            <a:normAutofit/>
          </a:bodyPr>
          <a:lstStyle/>
          <a:p>
            <a:pPr>
              <a:spcAft>
                <a:spcPts val="600"/>
              </a:spcAft>
            </a:pPr>
            <a:r>
              <a:rPr lang="de-DE" noProof="0"/>
              <a:t>Mayuran Surendran (TUM) | Dominik Urbaniak (TUM)</a:t>
            </a:r>
          </a:p>
        </p:txBody>
      </p:sp>
      <p:sp>
        <p:nvSpPr>
          <p:cNvPr id="19" name="Title 5">
            <a:extLst>
              <a:ext uri="{FF2B5EF4-FFF2-40B4-BE49-F238E27FC236}">
                <a16:creationId xmlns:a16="http://schemas.microsoft.com/office/drawing/2014/main" id="{EC28D01E-202C-49FB-BF1B-023FCDF4D733}"/>
              </a:ext>
            </a:extLst>
          </p:cNvPr>
          <p:cNvSpPr>
            <a:spLocks noGrp="1"/>
          </p:cNvSpPr>
          <p:nvPr>
            <p:ph type="title"/>
          </p:nvPr>
        </p:nvSpPr>
        <p:spPr>
          <a:xfrm>
            <a:off x="319090" y="994334"/>
            <a:ext cx="8508999" cy="410369"/>
          </a:xfrm>
        </p:spPr>
        <p:txBody>
          <a:bodyPr/>
          <a:lstStyle/>
          <a:p>
            <a:r>
              <a:rPr lang="en-US"/>
              <a:t>Comparison and Discussion</a:t>
            </a:r>
          </a:p>
        </p:txBody>
      </p:sp>
      <p:pic>
        <p:nvPicPr>
          <p:cNvPr id="18" name="Inhaltsplatzhalter 7">
            <a:extLst>
              <a:ext uri="{FF2B5EF4-FFF2-40B4-BE49-F238E27FC236}">
                <a16:creationId xmlns:a16="http://schemas.microsoft.com/office/drawing/2014/main" id="{B690274B-478E-4F0E-8A21-8A23532CAC8C}"/>
              </a:ext>
            </a:extLst>
          </p:cNvPr>
          <p:cNvPicPr>
            <a:picLocks noChangeAspect="1"/>
          </p:cNvPicPr>
          <p:nvPr/>
        </p:nvPicPr>
        <p:blipFill>
          <a:blip r:embed="rId3"/>
          <a:srcRect/>
          <a:stretch/>
        </p:blipFill>
        <p:spPr>
          <a:xfrm>
            <a:off x="5049557" y="3770202"/>
            <a:ext cx="3450754" cy="2300502"/>
          </a:xfrm>
          <a:prstGeom prst="rect">
            <a:avLst/>
          </a:prstGeom>
          <a:noFill/>
          <a:ln w="9525">
            <a:noFill/>
            <a:miter lim="800000"/>
            <a:headEnd/>
            <a:tailEnd/>
          </a:ln>
        </p:spPr>
      </p:pic>
    </p:spTree>
    <p:extLst>
      <p:ext uri="{BB962C8B-B14F-4D97-AF65-F5344CB8AC3E}">
        <p14:creationId xmlns:p14="http://schemas.microsoft.com/office/powerpoint/2010/main" val="101510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platzhalter 1">
                <a:extLst>
                  <a:ext uri="{FF2B5EF4-FFF2-40B4-BE49-F238E27FC236}">
                    <a16:creationId xmlns:a16="http://schemas.microsoft.com/office/drawing/2014/main" id="{E0B215BA-7C4B-4365-BDAF-E042DE1F96FF}"/>
                  </a:ext>
                </a:extLst>
              </p:cNvPr>
              <p:cNvSpPr>
                <a:spLocks noGrp="1"/>
              </p:cNvSpPr>
              <p:nvPr>
                <p:ph type="body" sz="quarter" idx="13"/>
              </p:nvPr>
            </p:nvSpPr>
            <p:spPr>
              <a:xfrm>
                <a:off x="319089" y="1762188"/>
                <a:ext cx="8508999" cy="4534109"/>
              </a:xfrm>
            </p:spPr>
            <p:txBody>
              <a:bodyPr/>
              <a:lstStyle/>
              <a:p>
                <a:r>
                  <a:rPr lang="en-US" dirty="0"/>
                  <a:t>Q-Learning goal: maximize future rewards</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smtClean="0">
                              <a:latin typeface="Cambria Math" panose="02040503050406030204" pitchFamily="18" charset="0"/>
                            </a:rPr>
                            <m:t>𝑄</m:t>
                          </m:r>
                        </m:e>
                        <m:sup>
                          <m:r>
                            <a:rPr lang="en-US" i="1" smtClean="0">
                              <a:latin typeface="Cambria Math" panose="02040503050406030204" pitchFamily="18" charset="0"/>
                            </a:rPr>
                            <m:t>∗</m:t>
                          </m:r>
                        </m:sup>
                      </m:sSup>
                      <m:d>
                        <m:dPr>
                          <m:ctrlPr>
                            <a:rPr lang="en-US" i="1">
                              <a:latin typeface="Cambria Math" panose="02040503050406030204" pitchFamily="18" charset="0"/>
                            </a:rPr>
                          </m:ctrlPr>
                        </m:dPr>
                        <m:e>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𝐸</m:t>
                          </m:r>
                        </m:e>
                        <m:sub>
                          <m:r>
                            <a:rPr lang="en-US" i="1" smtClean="0">
                              <a:latin typeface="Cambria Math" panose="02040503050406030204" pitchFamily="18" charset="0"/>
                            </a:rPr>
                            <m:t>𝑟</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𝑠</m:t>
                              </m:r>
                            </m:e>
                            <m:sup>
                              <m:r>
                                <a:rPr lang="en-US" i="1" smtClean="0">
                                  <a:latin typeface="Cambria Math" panose="02040503050406030204" pitchFamily="18" charset="0"/>
                                </a:rPr>
                                <m:t>′</m:t>
                              </m:r>
                            </m:sup>
                          </m:sSup>
                          <m:r>
                            <a:rPr lang="en-US" i="1" smtClean="0">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𝜀</m:t>
                          </m:r>
                        </m:sub>
                      </m:sSub>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𝑟</m:t>
                          </m:r>
                          <m:d>
                            <m:dPr>
                              <m:ctrlPr>
                                <a:rPr lang="en-US" i="1">
                                  <a:latin typeface="Cambria Math" panose="02040503050406030204" pitchFamily="18" charset="0"/>
                                </a:rPr>
                              </m:ctrlPr>
                            </m:dPr>
                            <m:e>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e>
                          </m:d>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func>
                            <m:funcPr>
                              <m:ctrlPr>
                                <a:rPr lang="en-US" i="1" smtClean="0">
                                  <a:latin typeface="Cambria Math" panose="02040503050406030204" pitchFamily="18" charset="0"/>
                                  <a:ea typeface="Cambria Math" panose="02040503050406030204" pitchFamily="18" charset="0"/>
                                </a:rPr>
                              </m:ctrlPr>
                            </m:funcPr>
                            <m:fName>
                              <m:limLow>
                                <m:limLowPr>
                                  <m:ctrlPr>
                                    <a:rPr lang="en-US" i="1" smtClean="0">
                                      <a:latin typeface="Cambria Math" panose="02040503050406030204" pitchFamily="18" charset="0"/>
                                      <a:ea typeface="Cambria Math" panose="02040503050406030204" pitchFamily="18" charset="0"/>
                                    </a:rPr>
                                  </m:ctrlPr>
                                </m:limLowPr>
                                <m:e>
                                  <m:r>
                                    <m:rPr>
                                      <m:sty m:val="p"/>
                                    </m:rPr>
                                    <a:rPr lang="en-US" smtClean="0">
                                      <a:latin typeface="Cambria Math" panose="02040503050406030204" pitchFamily="18" charset="0"/>
                                      <a:ea typeface="Cambria Math" panose="02040503050406030204" pitchFamily="18" charset="0"/>
                                    </a:rPr>
                                    <m:t>max</m:t>
                                  </m:r>
                                </m:e>
                                <m:lim>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m:t>
                                      </m:r>
                                    </m:sup>
                                  </m:sSup>
                                </m:lim>
                              </m:limLow>
                            </m:fName>
                            <m:e>
                              <m:sSup>
                                <m:sSupPr>
                                  <m:ctrlPr>
                                    <a:rPr lang="en-US" i="1">
                                      <a:latin typeface="Cambria Math" panose="02040503050406030204" pitchFamily="18" charset="0"/>
                                    </a:rPr>
                                  </m:ctrlPr>
                                </m:sSupPr>
                                <m:e>
                                  <m:r>
                                    <a:rPr lang="en-US" i="1" smtClean="0">
                                      <a:latin typeface="Cambria Math" panose="02040503050406030204" pitchFamily="18" charset="0"/>
                                    </a:rPr>
                                    <m:t>𝑄</m:t>
                                  </m:r>
                                </m:e>
                                <m:sup>
                                  <m:r>
                                    <a:rPr lang="en-US" i="1" smtClean="0">
                                      <a:latin typeface="Cambria Math" panose="02040503050406030204" pitchFamily="18" charset="0"/>
                                    </a:rPr>
                                    <m:t>∗</m:t>
                                  </m:r>
                                </m:sup>
                              </m:sSup>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𝑠</m:t>
                                      </m:r>
                                    </m:e>
                                    <m:sup>
                                      <m:r>
                                        <a:rPr lang="en-US" i="1" smtClean="0">
                                          <a:latin typeface="Cambria Math" panose="02040503050406030204" pitchFamily="18" charset="0"/>
                                        </a:rPr>
                                        <m:t>′</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m:t>
                                      </m:r>
                                    </m:sup>
                                  </m:sSup>
                                </m:e>
                              </m:d>
                            </m:e>
                          </m:func>
                        </m:e>
                      </m:d>
                    </m:oMath>
                  </m:oMathPara>
                </a14:m>
                <a:endParaRPr lang="en-US" dirty="0"/>
              </a:p>
              <a:p>
                <a:endParaRPr lang="en-US" dirty="0"/>
              </a:p>
              <a:p>
                <a:r>
                  <a:rPr lang="en-US" dirty="0"/>
                  <a:t>Utilize the approximation capabilities of neural networks to estimate the Q-values</a:t>
                </a:r>
              </a:p>
              <a:p>
                <a:pPr>
                  <a:spcBef>
                    <a:spcPts val="600"/>
                  </a:spcBef>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smtClean="0">
                              <a:latin typeface="Cambria Math" panose="02040503050406030204" pitchFamily="18" charset="0"/>
                            </a:rPr>
                          </m:ctrlPr>
                        </m:dPr>
                        <m:e>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e>
                      </m:d>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smtClean="0">
                              <a:latin typeface="Cambria Math" panose="02040503050406030204" pitchFamily="18" charset="0"/>
                            </a:rPr>
                            <m:t>𝑄</m:t>
                          </m:r>
                        </m:e>
                        <m:sup>
                          <m:r>
                            <a:rPr lang="en-US" i="1" smtClean="0">
                              <a:latin typeface="Cambria Math" panose="02040503050406030204" pitchFamily="18" charset="0"/>
                            </a:rPr>
                            <m:t>∗</m:t>
                          </m:r>
                        </m:sup>
                      </m:sSup>
                      <m:d>
                        <m:dPr>
                          <m:ctrlPr>
                            <a:rPr lang="en-US" i="1">
                              <a:latin typeface="Cambria Math" panose="02040503050406030204" pitchFamily="18" charset="0"/>
                            </a:rPr>
                          </m:ctrlPr>
                        </m:dPr>
                        <m:e>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e>
                      </m:d>
                    </m:oMath>
                  </m:oMathPara>
                </a14:m>
                <a:endParaRPr lang="en-US" dirty="0"/>
              </a:p>
              <a:p>
                <a:endParaRPr lang="en-US" dirty="0"/>
              </a:p>
              <a:p>
                <a:r>
                  <a:rPr lang="en-US" dirty="0"/>
                  <a:t>Update the weights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by performing  one step of gradient decent on the Loss function L each iteration </a:t>
                </a:r>
                <a:r>
                  <a:rPr lang="en-US" dirty="0" err="1"/>
                  <a:t>i</a:t>
                </a:r>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smtClean="0">
                              <a:latin typeface="Cambria Math" panose="02040503050406030204" pitchFamily="18" charset="0"/>
                            </a:rPr>
                            <m:t>𝐸</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ub>
                      </m:sSub>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i="1" smtClean="0">
                                      <a:latin typeface="Cambria Math" panose="02040503050406030204" pitchFamily="18" charset="0"/>
                                    </a:rPr>
                                  </m:ctrlPr>
                                </m:dPr>
                                <m:e>
                                  <m:r>
                                    <a:rPr lang="en-US" i="1" smtClean="0">
                                      <a:latin typeface="Cambria Math" panose="02040503050406030204" pitchFamily="18" charset="0"/>
                                    </a:rPr>
                                    <m:t>𝑟</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𝛾</m:t>
                                  </m:r>
                                  <m:func>
                                    <m:funcPr>
                                      <m:ctrlPr>
                                        <a:rPr lang="en-US" i="1" smtClean="0">
                                          <a:latin typeface="Cambria Math" panose="02040503050406030204" pitchFamily="18" charset="0"/>
                                          <a:ea typeface="Cambria Math" panose="02040503050406030204" pitchFamily="18" charset="0"/>
                                        </a:rPr>
                                      </m:ctrlPr>
                                    </m:funcPr>
                                    <m:fName>
                                      <m:limLow>
                                        <m:limLowPr>
                                          <m:ctrlPr>
                                            <a:rPr lang="en-US" i="1" smtClean="0">
                                              <a:latin typeface="Cambria Math" panose="02040503050406030204" pitchFamily="18" charset="0"/>
                                              <a:ea typeface="Cambria Math" panose="02040503050406030204" pitchFamily="18" charset="0"/>
                                            </a:rPr>
                                          </m:ctrlPr>
                                        </m:limLowPr>
                                        <m:e>
                                          <m:r>
                                            <m:rPr>
                                              <m:sty m:val="p"/>
                                            </m:rPr>
                                            <a:rPr lang="en-US" smtClean="0">
                                              <a:latin typeface="Cambria Math" panose="02040503050406030204" pitchFamily="18" charset="0"/>
                                              <a:ea typeface="Cambria Math" panose="02040503050406030204" pitchFamily="18" charset="0"/>
                                            </a:rPr>
                                            <m:t>max</m:t>
                                          </m:r>
                                        </m:e>
                                        <m:lim>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m:t>
                                              </m:r>
                                            </m:sup>
                                          </m:sSup>
                                        </m:lim>
                                      </m:limLow>
                                    </m:fName>
                                    <m:e>
                                      <m:r>
                                        <a:rPr lang="en-US" i="1" smtClean="0">
                                          <a:latin typeface="Cambria Math" panose="02040503050406030204" pitchFamily="18" charset="0"/>
                                        </a:rPr>
                                        <m:t>𝑄</m:t>
                                      </m:r>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rPr>
                                                <m:t>𝑠</m:t>
                                              </m:r>
                                            </m:e>
                                            <m:sup>
                                              <m:r>
                                                <a:rPr lang="en-US" i="1" smtClean="0">
                                                  <a:latin typeface="Cambria Math" panose="02040503050406030204" pitchFamily="18" charset="0"/>
                                                </a:rPr>
                                                <m:t>′</m:t>
                                              </m:r>
                                            </m:sup>
                                          </m:sSup>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𝑎</m:t>
                                              </m:r>
                                            </m:e>
                                            <m:sup>
                                              <m:r>
                                                <a:rPr lang="en-US" i="1" smtClean="0">
                                                  <a:latin typeface="Cambria Math" panose="02040503050406030204" pitchFamily="18" charset="0"/>
                                                </a:rPr>
                                                <m:t>′</m:t>
                                              </m:r>
                                            </m:sup>
                                          </m:sSup>
                                          <m:r>
                                            <a:rPr lang="en-US"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𝜃</m:t>
                                              </m:r>
                                            </m:e>
                                            <m:sub>
                                              <m:r>
                                                <a:rPr lang="en-US" i="1" smtClean="0">
                                                  <a:latin typeface="Cambria Math" panose="02040503050406030204" pitchFamily="18" charset="0"/>
                                                </a:rPr>
                                                <m:t>𝑖</m:t>
                                              </m:r>
                                            </m:sub>
                                            <m:sup>
                                              <m:r>
                                                <a:rPr lang="en-US" i="1" smtClean="0">
                                                  <a:latin typeface="Cambria Math" panose="02040503050406030204" pitchFamily="18" charset="0"/>
                                                </a:rPr>
                                                <m:t>−</m:t>
                                              </m:r>
                                            </m:sup>
                                          </m:sSubSup>
                                        </m:e>
                                      </m:d>
                                      <m:r>
                                        <a:rPr lang="en-US" i="1" smtClean="0">
                                          <a:latin typeface="Cambria Math" panose="02040503050406030204" pitchFamily="18" charset="0"/>
                                        </a:rPr>
                                        <m:t>−</m:t>
                                      </m:r>
                                    </m:e>
                                  </m:func>
                                  <m:r>
                                    <a:rPr lang="en-US" i="1" smtClean="0">
                                      <a:latin typeface="Cambria Math" panose="02040503050406030204" pitchFamily="18" charset="0"/>
                                    </a:rPr>
                                    <m:t>𝑄</m:t>
                                  </m:r>
                                  <m:d>
                                    <m:dPr>
                                      <m:ctrlPr>
                                        <a:rPr lang="en-US" i="1" smtClean="0">
                                          <a:latin typeface="Cambria Math" panose="02040503050406030204" pitchFamily="18" charset="0"/>
                                        </a:rPr>
                                      </m:ctrlPr>
                                    </m:dPr>
                                    <m:e>
                                      <m:r>
                                        <a:rPr lang="en-US" i="1" smtClean="0">
                                          <a:latin typeface="Cambria Math" panose="02040503050406030204" pitchFamily="18" charset="0"/>
                                        </a:rPr>
                                        <m:t>𝑠</m:t>
                                      </m:r>
                                      <m:r>
                                        <a:rPr lang="en-US" i="1" smtClean="0">
                                          <a:latin typeface="Cambria Math" panose="02040503050406030204" pitchFamily="18" charset="0"/>
                                        </a:rPr>
                                        <m:t>,</m:t>
                                      </m:r>
                                      <m:r>
                                        <a:rPr lang="en-US" i="1" smtClean="0">
                                          <a:latin typeface="Cambria Math" panose="02040503050406030204" pitchFamily="18" charset="0"/>
                                        </a:rPr>
                                        <m:t>𝑎</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d>
                    </m:oMath>
                  </m:oMathPara>
                </a14:m>
                <a:endParaRPr lang="en-US" dirty="0"/>
              </a:p>
              <a:p>
                <a:endParaRPr lang="en-US" dirty="0"/>
              </a:p>
              <a:p>
                <a:r>
                  <a:rPr lang="en-US" dirty="0"/>
                  <a:t>Here U(D) represents a random batch from the replay buffer D and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𝜃</m:t>
                        </m:r>
                      </m:e>
                      <m:sub>
                        <m:r>
                          <a:rPr lang="en-US" i="1" smtClean="0">
                            <a:latin typeface="Cambria Math" panose="02040503050406030204" pitchFamily="18" charset="0"/>
                          </a:rPr>
                          <m:t>𝑖</m:t>
                        </m:r>
                      </m:sub>
                      <m:sup>
                        <m:r>
                          <a:rPr lang="en-US" i="1" smtClean="0">
                            <a:latin typeface="Cambria Math" panose="02040503050406030204" pitchFamily="18" charset="0"/>
                          </a:rPr>
                          <m:t>−</m:t>
                        </m:r>
                      </m:sup>
                    </m:sSubSup>
                  </m:oMath>
                </a14:m>
                <a:r>
                  <a:rPr lang="en-US" dirty="0"/>
                  <a:t> the weights of the target network. Both components significantly improve the performance of the DQN (</a:t>
                </a:r>
                <a:r>
                  <a:rPr lang="en-US" dirty="0" err="1"/>
                  <a:t>Mnih</a:t>
                </a:r>
                <a:r>
                  <a:rPr lang="en-US" dirty="0"/>
                  <a:t> et al., 2015)</a:t>
                </a:r>
              </a:p>
            </p:txBody>
          </p:sp>
        </mc:Choice>
        <mc:Fallback xmlns="">
          <p:sp>
            <p:nvSpPr>
              <p:cNvPr id="2" name="Textplatzhalter 1">
                <a:extLst>
                  <a:ext uri="{FF2B5EF4-FFF2-40B4-BE49-F238E27FC236}">
                    <a16:creationId xmlns:a16="http://schemas.microsoft.com/office/drawing/2014/main" id="{E0B215BA-7C4B-4365-BDAF-E042DE1F96FF}"/>
                  </a:ext>
                </a:extLst>
              </p:cNvPr>
              <p:cNvSpPr>
                <a:spLocks noGrp="1" noRot="1" noChangeAspect="1" noMove="1" noResize="1" noEditPoints="1" noAdjustHandles="1" noChangeArrowheads="1" noChangeShapeType="1" noTextEdit="1"/>
              </p:cNvSpPr>
              <p:nvPr>
                <p:ph type="body" sz="quarter" idx="13"/>
              </p:nvPr>
            </p:nvSpPr>
            <p:spPr>
              <a:xfrm>
                <a:off x="319089" y="1762188"/>
                <a:ext cx="8508999" cy="4534109"/>
              </a:xfrm>
              <a:blipFill>
                <a:blip r:embed="rId2"/>
                <a:stretch>
                  <a:fillRect l="-1433" t="-1075" r="-72"/>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5497FB9A-8C32-4CD4-AEDC-1408DEEA9CD0}"/>
              </a:ext>
            </a:extLst>
          </p:cNvPr>
          <p:cNvSpPr>
            <a:spLocks noGrp="1"/>
          </p:cNvSpPr>
          <p:nvPr>
            <p:ph type="sldNum" sz="quarter" idx="15"/>
          </p:nvPr>
        </p:nvSpPr>
        <p:spPr/>
        <p:txBody>
          <a:bodyPr/>
          <a:lstStyle/>
          <a:p>
            <a:fld id="{CE58CB1E-F828-4F11-99E0-327109AF9DA4}" type="slidenum">
              <a:rPr lang="de-DE" smtClean="0"/>
              <a:pPr/>
              <a:t>2</a:t>
            </a:fld>
            <a:endParaRPr lang="de-DE"/>
          </a:p>
        </p:txBody>
      </p:sp>
      <p:sp>
        <p:nvSpPr>
          <p:cNvPr id="4" name="Fußzeilenplatzhalter 3">
            <a:extLst>
              <a:ext uri="{FF2B5EF4-FFF2-40B4-BE49-F238E27FC236}">
                <a16:creationId xmlns:a16="http://schemas.microsoft.com/office/drawing/2014/main" id="{FB6AFA9B-1289-4659-9963-1224248097BB}"/>
              </a:ext>
            </a:extLst>
          </p:cNvPr>
          <p:cNvSpPr>
            <a:spLocks noGrp="1"/>
          </p:cNvSpPr>
          <p:nvPr>
            <p:ph type="ftr" sz="quarter" idx="16"/>
          </p:nvPr>
        </p:nvSpPr>
        <p:spPr/>
        <p:txBody>
          <a:bodyPr/>
          <a:lstStyle/>
          <a:p>
            <a:r>
              <a:rPr lang="de-DE" noProof="0"/>
              <a:t>Mayuran Surendran (TUM) | Dominik Urbaniak (TUM)</a:t>
            </a:r>
          </a:p>
        </p:txBody>
      </p:sp>
      <p:sp>
        <p:nvSpPr>
          <p:cNvPr id="6" name="Titel 5">
            <a:extLst>
              <a:ext uri="{FF2B5EF4-FFF2-40B4-BE49-F238E27FC236}">
                <a16:creationId xmlns:a16="http://schemas.microsoft.com/office/drawing/2014/main" id="{4B804E5A-07E0-4750-9CFE-F37205B4282E}"/>
              </a:ext>
            </a:extLst>
          </p:cNvPr>
          <p:cNvSpPr>
            <a:spLocks noGrp="1"/>
          </p:cNvSpPr>
          <p:nvPr>
            <p:ph type="title"/>
          </p:nvPr>
        </p:nvSpPr>
        <p:spPr/>
        <p:txBody>
          <a:bodyPr/>
          <a:lstStyle/>
          <a:p>
            <a:r>
              <a:rPr lang="de-DE"/>
              <a:t>Deep Q Networks (DQN)</a:t>
            </a:r>
            <a:endParaRPr lang="en-US"/>
          </a:p>
        </p:txBody>
      </p:sp>
    </p:spTree>
    <p:extLst>
      <p:ext uri="{BB962C8B-B14F-4D97-AF65-F5344CB8AC3E}">
        <p14:creationId xmlns:p14="http://schemas.microsoft.com/office/powerpoint/2010/main" val="4199572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F336B00D-F570-4065-B892-5D69351AD9BE}"/>
              </a:ext>
            </a:extLst>
          </p:cNvPr>
          <p:cNvSpPr>
            <a:spLocks noGrp="1"/>
          </p:cNvSpPr>
          <p:nvPr>
            <p:ph idx="14"/>
          </p:nvPr>
        </p:nvSpPr>
        <p:spPr>
          <a:xfrm>
            <a:off x="319090" y="1903475"/>
            <a:ext cx="8513747" cy="4071066"/>
          </a:xfrm>
        </p:spPr>
        <p:txBody>
          <a:bodyPr/>
          <a:lstStyle/>
          <a:p>
            <a:pPr marL="285750" indent="-285750">
              <a:buFont typeface="Arial" panose="020B0604020202020204" pitchFamily="34" charset="0"/>
              <a:buChar char="•"/>
            </a:pPr>
            <a:r>
              <a:rPr lang="de-DE"/>
              <a:t>DQN </a:t>
            </a:r>
            <a:r>
              <a:rPr lang="de-DE" err="1"/>
              <a:t>algorithm</a:t>
            </a:r>
            <a:r>
              <a:rPr lang="de-DE"/>
              <a:t> </a:t>
            </a:r>
            <a:r>
              <a:rPr lang="en-US"/>
              <a:t>achieves</a:t>
            </a:r>
            <a:r>
              <a:rPr lang="de-DE"/>
              <a:t> a 100% </a:t>
            </a:r>
            <a:r>
              <a:rPr lang="de-DE" err="1"/>
              <a:t>convergence</a:t>
            </a:r>
            <a:r>
              <a:rPr lang="de-DE"/>
              <a:t> rate </a:t>
            </a:r>
            <a:r>
              <a:rPr lang="de-DE" err="1"/>
              <a:t>when</a:t>
            </a:r>
            <a:r>
              <a:rPr lang="de-DE"/>
              <a:t> </a:t>
            </a:r>
            <a:r>
              <a:rPr lang="de-DE" err="1"/>
              <a:t>training</a:t>
            </a:r>
            <a:r>
              <a:rPr lang="de-DE"/>
              <a:t> </a:t>
            </a:r>
            <a:r>
              <a:rPr lang="de-DE" err="1"/>
              <a:t>ten</a:t>
            </a:r>
            <a:r>
              <a:rPr lang="de-DE"/>
              <a:t> </a:t>
            </a:r>
            <a:r>
              <a:rPr lang="de-DE" err="1"/>
              <a:t>models</a:t>
            </a:r>
            <a:endParaRPr lang="de-DE"/>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en-US"/>
              <a:t>DDPG agent achieves a smooth and fast task completion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Both models can be used to solve more complex problems in the field of reinforcement learning</a:t>
            </a:r>
          </a:p>
        </p:txBody>
      </p:sp>
      <p:sp>
        <p:nvSpPr>
          <p:cNvPr id="3" name="Foliennummernplatzhalter 2">
            <a:extLst>
              <a:ext uri="{FF2B5EF4-FFF2-40B4-BE49-F238E27FC236}">
                <a16:creationId xmlns:a16="http://schemas.microsoft.com/office/drawing/2014/main" id="{23C041F4-3B12-4A28-9F9E-12656314DA5B}"/>
              </a:ext>
            </a:extLst>
          </p:cNvPr>
          <p:cNvSpPr>
            <a:spLocks noGrp="1"/>
          </p:cNvSpPr>
          <p:nvPr>
            <p:ph type="sldNum" sz="quarter" idx="16"/>
          </p:nvPr>
        </p:nvSpPr>
        <p:spPr>
          <a:xfrm>
            <a:off x="6774934" y="6473313"/>
            <a:ext cx="2052074" cy="365125"/>
          </a:xfrm>
          <a:prstGeom prst="rect">
            <a:avLst/>
          </a:prstGeom>
        </p:spPr>
        <p:txBody>
          <a:bodyPr anchor="ctr">
            <a:normAutofit/>
          </a:bodyPr>
          <a:lstStyle/>
          <a:p>
            <a:pPr>
              <a:spcAft>
                <a:spcPts val="600"/>
              </a:spcAft>
            </a:pPr>
            <a:fld id="{CE58CB1E-F828-4F11-99E0-327109AF9DA4}" type="slidenum">
              <a:rPr lang="de-DE" smtClean="0"/>
              <a:pPr>
                <a:spcAft>
                  <a:spcPts val="600"/>
                </a:spcAft>
              </a:pPr>
              <a:t>20</a:t>
            </a:fld>
            <a:endParaRPr lang="de-DE"/>
          </a:p>
        </p:txBody>
      </p:sp>
      <p:sp>
        <p:nvSpPr>
          <p:cNvPr id="4" name="Fußzeilenplatzhalter 3">
            <a:extLst>
              <a:ext uri="{FF2B5EF4-FFF2-40B4-BE49-F238E27FC236}">
                <a16:creationId xmlns:a16="http://schemas.microsoft.com/office/drawing/2014/main" id="{0A543AE8-6CF5-44B1-B7FA-442D8BEF64BF}"/>
              </a:ext>
            </a:extLst>
          </p:cNvPr>
          <p:cNvSpPr>
            <a:spLocks noGrp="1"/>
          </p:cNvSpPr>
          <p:nvPr>
            <p:ph type="ftr" sz="quarter" idx="17"/>
          </p:nvPr>
        </p:nvSpPr>
        <p:spPr>
          <a:xfrm>
            <a:off x="311162" y="6473313"/>
            <a:ext cx="6464280" cy="365125"/>
          </a:xfrm>
          <a:prstGeom prst="rect">
            <a:avLst/>
          </a:prstGeom>
        </p:spPr>
        <p:txBody>
          <a:bodyPr anchor="ctr">
            <a:normAutofit/>
          </a:bodyPr>
          <a:lstStyle/>
          <a:p>
            <a:pPr>
              <a:spcAft>
                <a:spcPts val="600"/>
              </a:spcAft>
            </a:pPr>
            <a:r>
              <a:rPr lang="de-DE" noProof="0"/>
              <a:t>Mayuran Surendran (TUM) | Dominik Urbaniak (TUM)</a:t>
            </a:r>
          </a:p>
        </p:txBody>
      </p:sp>
      <p:sp>
        <p:nvSpPr>
          <p:cNvPr id="19" name="Title 5">
            <a:extLst>
              <a:ext uri="{FF2B5EF4-FFF2-40B4-BE49-F238E27FC236}">
                <a16:creationId xmlns:a16="http://schemas.microsoft.com/office/drawing/2014/main" id="{EC28D01E-202C-49FB-BF1B-023FCDF4D733}"/>
              </a:ext>
            </a:extLst>
          </p:cNvPr>
          <p:cNvSpPr>
            <a:spLocks noGrp="1"/>
          </p:cNvSpPr>
          <p:nvPr>
            <p:ph type="title"/>
          </p:nvPr>
        </p:nvSpPr>
        <p:spPr>
          <a:xfrm>
            <a:off x="319090" y="994334"/>
            <a:ext cx="8508999" cy="410369"/>
          </a:xfrm>
        </p:spPr>
        <p:txBody>
          <a:bodyPr/>
          <a:lstStyle/>
          <a:p>
            <a:r>
              <a:rPr lang="en-US"/>
              <a:t>Conclusion</a:t>
            </a:r>
          </a:p>
        </p:txBody>
      </p:sp>
    </p:spTree>
    <p:extLst>
      <p:ext uri="{BB962C8B-B14F-4D97-AF65-F5344CB8AC3E}">
        <p14:creationId xmlns:p14="http://schemas.microsoft.com/office/powerpoint/2010/main" val="292167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elle 6">
                <a:extLst>
                  <a:ext uri="{FF2B5EF4-FFF2-40B4-BE49-F238E27FC236}">
                    <a16:creationId xmlns:a16="http://schemas.microsoft.com/office/drawing/2014/main" id="{4EF233E1-062C-4E3A-A07D-54633C0E8EC5}"/>
                  </a:ext>
                </a:extLst>
              </p:cNvPr>
              <p:cNvGraphicFramePr>
                <a:graphicFrameLocks noGrp="1"/>
              </p:cNvGraphicFramePr>
              <p:nvPr>
                <p:ph idx="1"/>
              </p:nvPr>
            </p:nvGraphicFramePr>
            <p:xfrm>
              <a:off x="319088" y="1762125"/>
              <a:ext cx="8509000" cy="4086860"/>
            </p:xfrm>
            <a:graphic>
              <a:graphicData uri="http://schemas.openxmlformats.org/drawingml/2006/table">
                <a:tbl>
                  <a:tblPr firstRow="1" bandRow="1">
                    <a:tableStyleId>{3C2FFA5D-87B4-456A-9821-1D502468CF0F}</a:tableStyleId>
                  </a:tblPr>
                  <a:tblGrid>
                    <a:gridCol w="5408975">
                      <a:extLst>
                        <a:ext uri="{9D8B030D-6E8A-4147-A177-3AD203B41FA5}">
                          <a16:colId xmlns:a16="http://schemas.microsoft.com/office/drawing/2014/main" val="166152771"/>
                        </a:ext>
                      </a:extLst>
                    </a:gridCol>
                    <a:gridCol w="3100025">
                      <a:extLst>
                        <a:ext uri="{9D8B030D-6E8A-4147-A177-3AD203B41FA5}">
                          <a16:colId xmlns:a16="http://schemas.microsoft.com/office/drawing/2014/main" val="15695245"/>
                        </a:ext>
                      </a:extLst>
                    </a:gridCol>
                  </a:tblGrid>
                  <a:tr h="370840">
                    <a:tc>
                      <a:txBody>
                        <a:bodyPr/>
                        <a:lstStyle/>
                        <a:p>
                          <a:r>
                            <a:rPr lang="en-US" noProof="0"/>
                            <a:t>Description</a:t>
                          </a:r>
                        </a:p>
                      </a:txBody>
                      <a:tcPr/>
                    </a:tc>
                    <a:tc>
                      <a:txBody>
                        <a:bodyPr/>
                        <a:lstStyle/>
                        <a:p>
                          <a:r>
                            <a:rPr lang="en-US" noProof="0"/>
                            <a:t>Values</a:t>
                          </a:r>
                        </a:p>
                      </a:txBody>
                      <a:tcPr/>
                    </a:tc>
                    <a:extLst>
                      <a:ext uri="{0D108BD9-81ED-4DB2-BD59-A6C34878D82A}">
                        <a16:rowId xmlns:a16="http://schemas.microsoft.com/office/drawing/2014/main" val="3372858624"/>
                      </a:ext>
                    </a:extLst>
                  </a:tr>
                  <a:tr h="370840">
                    <a:tc>
                      <a:txBody>
                        <a:bodyPr/>
                        <a:lstStyle/>
                        <a:p>
                          <a:r>
                            <a:rPr lang="en-US" noProof="0"/>
                            <a:t>Action space</a:t>
                          </a:r>
                        </a:p>
                      </a:txBody>
                      <a:tcPr/>
                    </a:tc>
                    <a:tc>
                      <a:txBody>
                        <a:bodyPr/>
                        <a:lstStyle/>
                        <a:p>
                          <a:pPr algn="l"/>
                          <a:r>
                            <a:rPr lang="en-US" noProof="0"/>
                            <a:t>Linspace(-10,10,8)</a:t>
                          </a:r>
                        </a:p>
                      </a:txBody>
                      <a:tcPr/>
                    </a:tc>
                    <a:extLst>
                      <a:ext uri="{0D108BD9-81ED-4DB2-BD59-A6C34878D82A}">
                        <a16:rowId xmlns:a16="http://schemas.microsoft.com/office/drawing/2014/main" val="2263925138"/>
                      </a:ext>
                    </a:extLst>
                  </a:tr>
                  <a:tr h="370840">
                    <a:tc>
                      <a:txBody>
                        <a:bodyPr/>
                        <a:lstStyle/>
                        <a:p>
                          <a:r>
                            <a:rPr lang="en-US" noProof="0"/>
                            <a:t>Clipped limits</a:t>
                          </a:r>
                        </a:p>
                      </a:txBody>
                      <a:tcPr/>
                    </a:tc>
                    <a:tc>
                      <a:txBody>
                        <a:bodyPr/>
                        <a:lstStyle/>
                        <a:p>
                          <a:pPr algn="l"/>
                          <a14:m>
                            <m:oMathPara xmlns:m="http://schemas.openxmlformats.org/officeDocument/2006/math">
                              <m:oMathParaPr>
                                <m:jc m:val="left"/>
                              </m:oMathParaPr>
                              <m:oMath xmlns:m="http://schemas.openxmlformats.org/officeDocument/2006/math">
                                <m:acc>
                                  <m:accPr>
                                    <m:chr m:val="̇"/>
                                    <m:ctrlPr>
                                      <a:rPr lang="en-US" i="1" noProof="0" smtClean="0">
                                        <a:latin typeface="Cambria Math" panose="02040503050406030204" pitchFamily="18" charset="0"/>
                                      </a:rPr>
                                    </m:ctrlPr>
                                  </m:accPr>
                                  <m:e>
                                    <m:r>
                                      <a:rPr lang="en-US" b="0" i="1" noProof="0" smtClean="0">
                                        <a:latin typeface="Cambria Math" panose="02040503050406030204" pitchFamily="18" charset="0"/>
                                      </a:rPr>
                                      <m:t>𝑥</m:t>
                                    </m:r>
                                    <m:r>
                                      <a:rPr lang="en-US" b="0" i="1" noProof="0" smtClean="0">
                                        <a:latin typeface="Cambria Math" panose="02040503050406030204" pitchFamily="18" charset="0"/>
                                      </a:rPr>
                                      <m:t>,</m:t>
                                    </m:r>
                                  </m:e>
                                </m:acc>
                                <m:acc>
                                  <m:accPr>
                                    <m:chr m:val="̇"/>
                                    <m:ctrlPr>
                                      <a:rPr lang="en-US" i="1" noProof="0" smtClean="0">
                                        <a:latin typeface="Cambria Math" panose="02040503050406030204" pitchFamily="18" charset="0"/>
                                      </a:rPr>
                                    </m:ctrlPr>
                                  </m:accPr>
                                  <m:e>
                                    <m:r>
                                      <a:rPr lang="en-US" i="1" noProof="0" smtClean="0">
                                        <a:latin typeface="Cambria Math" panose="02040503050406030204" pitchFamily="18" charset="0"/>
                                        <a:ea typeface="Cambria Math" panose="02040503050406030204" pitchFamily="18" charset="0"/>
                                      </a:rPr>
                                      <m:t>𝜃</m:t>
                                    </m:r>
                                  </m:e>
                                </m:acc>
                              </m:oMath>
                            </m:oMathPara>
                          </a14:m>
                          <a:endParaRPr lang="en-US" noProof="0"/>
                        </a:p>
                      </a:txBody>
                      <a:tcPr/>
                    </a:tc>
                    <a:extLst>
                      <a:ext uri="{0D108BD9-81ED-4DB2-BD59-A6C34878D82A}">
                        <a16:rowId xmlns:a16="http://schemas.microsoft.com/office/drawing/2014/main" val="1357492006"/>
                      </a:ext>
                    </a:extLst>
                  </a:tr>
                  <a:tr h="370840">
                    <a:tc>
                      <a:txBody>
                        <a:bodyPr/>
                        <a:lstStyle/>
                        <a:p>
                          <a:r>
                            <a:rPr lang="en-US" noProof="0"/>
                            <a:t>Open limit (exceeding terminates epoch)</a:t>
                          </a:r>
                        </a:p>
                      </a:txBody>
                      <a:tcPr/>
                    </a:tc>
                    <a:tc>
                      <a:txBody>
                        <a:bodyPr/>
                        <a:lstStyle/>
                        <a:p>
                          <a:pPr algn="l"/>
                          <a14:m>
                            <m:oMathPara xmlns:m="http://schemas.openxmlformats.org/officeDocument/2006/math">
                              <m:oMathParaPr>
                                <m:jc m:val="left"/>
                              </m:oMathParaPr>
                              <m:oMath xmlns:m="http://schemas.openxmlformats.org/officeDocument/2006/math">
                                <m:r>
                                  <a:rPr lang="en-US" b="0" i="1" noProof="0" smtClean="0">
                                    <a:latin typeface="Cambria Math" panose="02040503050406030204" pitchFamily="18" charset="0"/>
                                  </a:rPr>
                                  <m:t>𝑥</m:t>
                                </m:r>
                              </m:oMath>
                            </m:oMathPara>
                          </a14:m>
                          <a:endParaRPr lang="en-US" noProof="0"/>
                        </a:p>
                      </a:txBody>
                      <a:tcPr/>
                    </a:tc>
                    <a:extLst>
                      <a:ext uri="{0D108BD9-81ED-4DB2-BD59-A6C34878D82A}">
                        <a16:rowId xmlns:a16="http://schemas.microsoft.com/office/drawing/2014/main" val="2184875146"/>
                      </a:ext>
                    </a:extLst>
                  </a:tr>
                  <a:tr h="370840">
                    <a:tc>
                      <a:txBody>
                        <a:bodyPr/>
                        <a:lstStyle/>
                        <a:p>
                          <a:r>
                            <a:rPr lang="en-US" noProof="0"/>
                            <a:t>Maximum games</a:t>
                          </a:r>
                        </a:p>
                      </a:txBody>
                      <a:tcPr/>
                    </a:tc>
                    <a:tc>
                      <a:txBody>
                        <a:bodyPr/>
                        <a:lstStyle/>
                        <a:p>
                          <a:pPr algn="l"/>
                          <a:r>
                            <a:rPr lang="en-US" noProof="0"/>
                            <a:t>500</a:t>
                          </a:r>
                        </a:p>
                      </a:txBody>
                      <a:tcPr/>
                    </a:tc>
                    <a:extLst>
                      <a:ext uri="{0D108BD9-81ED-4DB2-BD59-A6C34878D82A}">
                        <a16:rowId xmlns:a16="http://schemas.microsoft.com/office/drawing/2014/main" val="2448328428"/>
                      </a:ext>
                    </a:extLst>
                  </a:tr>
                  <a:tr h="370840">
                    <a:tc>
                      <a:txBody>
                        <a:bodyPr/>
                        <a:lstStyle/>
                        <a:p>
                          <a:r>
                            <a:rPr lang="en-US" noProof="0"/>
                            <a:t>Maximum iterations per game</a:t>
                          </a:r>
                        </a:p>
                      </a:txBody>
                      <a:tcPr/>
                    </a:tc>
                    <a:tc>
                      <a:txBody>
                        <a:bodyPr/>
                        <a:lstStyle/>
                        <a:p>
                          <a:pPr algn="l"/>
                          <a:r>
                            <a:rPr lang="en-US" noProof="0"/>
                            <a:t>500</a:t>
                          </a:r>
                        </a:p>
                      </a:txBody>
                      <a:tcPr/>
                    </a:tc>
                    <a:extLst>
                      <a:ext uri="{0D108BD9-81ED-4DB2-BD59-A6C34878D82A}">
                        <a16:rowId xmlns:a16="http://schemas.microsoft.com/office/drawing/2014/main" val="3608535820"/>
                      </a:ext>
                    </a:extLst>
                  </a:tr>
                  <a:tr h="370840">
                    <a:tc>
                      <a:txBody>
                        <a:bodyPr/>
                        <a:lstStyle/>
                        <a:p>
                          <a:r>
                            <a:rPr lang="en-US" noProof="0"/>
                            <a:t>Time step</a:t>
                          </a:r>
                        </a:p>
                      </a:txBody>
                      <a:tcPr/>
                    </a:tc>
                    <a:tc>
                      <a:txBody>
                        <a:bodyPr/>
                        <a:lstStyle/>
                        <a:p>
                          <a:pPr algn="l"/>
                          <a:r>
                            <a:rPr lang="en-US" noProof="0"/>
                            <a:t>0.1</a:t>
                          </a:r>
                        </a:p>
                      </a:txBody>
                      <a:tcPr/>
                    </a:tc>
                    <a:extLst>
                      <a:ext uri="{0D108BD9-81ED-4DB2-BD59-A6C34878D82A}">
                        <a16:rowId xmlns:a16="http://schemas.microsoft.com/office/drawing/2014/main" val="3408672963"/>
                      </a:ext>
                    </a:extLst>
                  </a:tr>
                  <a:tr h="370840">
                    <a:tc>
                      <a:txBody>
                        <a:bodyPr/>
                        <a:lstStyle/>
                        <a:p>
                          <a:r>
                            <a:rPr lang="en-US" noProof="0"/>
                            <a:t>Size of the replay buffer D</a:t>
                          </a:r>
                        </a:p>
                      </a:txBody>
                      <a:tcPr/>
                    </a:tc>
                    <a:tc>
                      <a:txBody>
                        <a:bodyPr/>
                        <a:lstStyle/>
                        <a:p>
                          <a:pPr algn="l"/>
                          <a:r>
                            <a:rPr lang="en-US" noProof="0"/>
                            <a:t>2500</a:t>
                          </a:r>
                        </a:p>
                      </a:txBody>
                      <a:tcPr/>
                    </a:tc>
                    <a:extLst>
                      <a:ext uri="{0D108BD9-81ED-4DB2-BD59-A6C34878D82A}">
                        <a16:rowId xmlns:a16="http://schemas.microsoft.com/office/drawing/2014/main" val="1125904143"/>
                      </a:ext>
                    </a:extLst>
                  </a:tr>
                  <a:tr h="370840">
                    <a:tc>
                      <a:txBody>
                        <a:bodyPr/>
                        <a:lstStyle/>
                        <a:p>
                          <a:r>
                            <a:rPr lang="en-US" noProof="0"/>
                            <a:t>Training batch size</a:t>
                          </a:r>
                        </a:p>
                      </a:txBody>
                      <a:tcPr/>
                    </a:tc>
                    <a:tc>
                      <a:txBody>
                        <a:bodyPr/>
                        <a:lstStyle/>
                        <a:p>
                          <a:pPr algn="l"/>
                          <a:r>
                            <a:rPr lang="en-US" noProof="0"/>
                            <a:t>200</a:t>
                          </a:r>
                        </a:p>
                      </a:txBody>
                      <a:tcPr/>
                    </a:tc>
                    <a:extLst>
                      <a:ext uri="{0D108BD9-81ED-4DB2-BD59-A6C34878D82A}">
                        <a16:rowId xmlns:a16="http://schemas.microsoft.com/office/drawing/2014/main" val="143459327"/>
                      </a:ext>
                    </a:extLst>
                  </a:tr>
                  <a:tr h="370840">
                    <a:tc>
                      <a:txBody>
                        <a:bodyPr/>
                        <a:lstStyle/>
                        <a:p>
                          <a:r>
                            <a:rPr lang="en-US" noProof="0"/>
                            <a:t>Iterations until target network update</a:t>
                          </a:r>
                        </a:p>
                      </a:txBody>
                      <a:tcPr/>
                    </a:tc>
                    <a:tc>
                      <a:txBody>
                        <a:bodyPr/>
                        <a:lstStyle/>
                        <a:p>
                          <a:pPr algn="l"/>
                          <a:r>
                            <a:rPr lang="en-US" noProof="0"/>
                            <a:t>100</a:t>
                          </a:r>
                        </a:p>
                      </a:txBody>
                      <a:tcPr/>
                    </a:tc>
                    <a:extLst>
                      <a:ext uri="{0D108BD9-81ED-4DB2-BD59-A6C34878D82A}">
                        <a16:rowId xmlns:a16="http://schemas.microsoft.com/office/drawing/2014/main" val="2994848720"/>
                      </a:ext>
                    </a:extLst>
                  </a:tr>
                  <a:tr h="370840">
                    <a:tc>
                      <a:txBody>
                        <a:bodyPr/>
                        <a:lstStyle/>
                        <a:p>
                          <a:r>
                            <a:rPr lang="en-US" noProof="0"/>
                            <a:t>Network layer sizes</a:t>
                          </a:r>
                        </a:p>
                      </a:txBody>
                      <a:tcPr/>
                    </a:tc>
                    <a:tc>
                      <a:txBody>
                        <a:bodyPr/>
                        <a:lstStyle/>
                        <a:p>
                          <a:pPr algn="l"/>
                          <a:r>
                            <a:rPr lang="en-US" noProof="0"/>
                            <a:t>[5,120,200,60,1]</a:t>
                          </a:r>
                        </a:p>
                      </a:txBody>
                      <a:tcPr/>
                    </a:tc>
                    <a:extLst>
                      <a:ext uri="{0D108BD9-81ED-4DB2-BD59-A6C34878D82A}">
                        <a16:rowId xmlns:a16="http://schemas.microsoft.com/office/drawing/2014/main" val="1206218830"/>
                      </a:ext>
                    </a:extLst>
                  </a:tr>
                </a:tbl>
              </a:graphicData>
            </a:graphic>
          </p:graphicFrame>
        </mc:Choice>
        <mc:Fallback xmlns="">
          <p:graphicFrame>
            <p:nvGraphicFramePr>
              <p:cNvPr id="6" name="Tabelle 6">
                <a:extLst>
                  <a:ext uri="{FF2B5EF4-FFF2-40B4-BE49-F238E27FC236}">
                    <a16:creationId xmlns:a16="http://schemas.microsoft.com/office/drawing/2014/main" id="{4EF233E1-062C-4E3A-A07D-54633C0E8EC5}"/>
                  </a:ext>
                </a:extLst>
              </p:cNvPr>
              <p:cNvGraphicFramePr>
                <a:graphicFrameLocks noGrp="1"/>
              </p:cNvGraphicFramePr>
              <p:nvPr>
                <p:ph idx="1"/>
              </p:nvPr>
            </p:nvGraphicFramePr>
            <p:xfrm>
              <a:off x="319088" y="1762125"/>
              <a:ext cx="8509000" cy="4086860"/>
            </p:xfrm>
            <a:graphic>
              <a:graphicData uri="http://schemas.openxmlformats.org/drawingml/2006/table">
                <a:tbl>
                  <a:tblPr firstRow="1" bandRow="1">
                    <a:tableStyleId>{3C2FFA5D-87B4-456A-9821-1D502468CF0F}</a:tableStyleId>
                  </a:tblPr>
                  <a:tblGrid>
                    <a:gridCol w="5408975">
                      <a:extLst>
                        <a:ext uri="{9D8B030D-6E8A-4147-A177-3AD203B41FA5}">
                          <a16:colId xmlns:a16="http://schemas.microsoft.com/office/drawing/2014/main" val="166152771"/>
                        </a:ext>
                      </a:extLst>
                    </a:gridCol>
                    <a:gridCol w="3100025">
                      <a:extLst>
                        <a:ext uri="{9D8B030D-6E8A-4147-A177-3AD203B41FA5}">
                          <a16:colId xmlns:a16="http://schemas.microsoft.com/office/drawing/2014/main" val="15695245"/>
                        </a:ext>
                      </a:extLst>
                    </a:gridCol>
                  </a:tblGrid>
                  <a:tr h="370840">
                    <a:tc>
                      <a:txBody>
                        <a:bodyPr/>
                        <a:lstStyle/>
                        <a:p>
                          <a:r>
                            <a:rPr lang="en-US" noProof="0"/>
                            <a:t>Description</a:t>
                          </a:r>
                        </a:p>
                      </a:txBody>
                      <a:tcPr/>
                    </a:tc>
                    <a:tc>
                      <a:txBody>
                        <a:bodyPr/>
                        <a:lstStyle/>
                        <a:p>
                          <a:r>
                            <a:rPr lang="en-US" noProof="0"/>
                            <a:t>Values</a:t>
                          </a:r>
                        </a:p>
                      </a:txBody>
                      <a:tcPr/>
                    </a:tc>
                    <a:extLst>
                      <a:ext uri="{0D108BD9-81ED-4DB2-BD59-A6C34878D82A}">
                        <a16:rowId xmlns:a16="http://schemas.microsoft.com/office/drawing/2014/main" val="3372858624"/>
                      </a:ext>
                    </a:extLst>
                  </a:tr>
                  <a:tr h="370840">
                    <a:tc>
                      <a:txBody>
                        <a:bodyPr/>
                        <a:lstStyle/>
                        <a:p>
                          <a:r>
                            <a:rPr lang="en-US" noProof="0"/>
                            <a:t>Action space</a:t>
                          </a:r>
                        </a:p>
                      </a:txBody>
                      <a:tcPr/>
                    </a:tc>
                    <a:tc>
                      <a:txBody>
                        <a:bodyPr/>
                        <a:lstStyle/>
                        <a:p>
                          <a:pPr algn="l"/>
                          <a:r>
                            <a:rPr lang="en-US" noProof="0"/>
                            <a:t>Linspace(-10,10,8)</a:t>
                          </a:r>
                        </a:p>
                      </a:txBody>
                      <a:tcPr/>
                    </a:tc>
                    <a:extLst>
                      <a:ext uri="{0D108BD9-81ED-4DB2-BD59-A6C34878D82A}">
                        <a16:rowId xmlns:a16="http://schemas.microsoft.com/office/drawing/2014/main" val="2263925138"/>
                      </a:ext>
                    </a:extLst>
                  </a:tr>
                  <a:tr h="378460">
                    <a:tc>
                      <a:txBody>
                        <a:bodyPr/>
                        <a:lstStyle/>
                        <a:p>
                          <a:r>
                            <a:rPr lang="en-US" noProof="0"/>
                            <a:t>Clipped limits</a:t>
                          </a:r>
                        </a:p>
                      </a:txBody>
                      <a:tcPr/>
                    </a:tc>
                    <a:tc>
                      <a:txBody>
                        <a:bodyPr/>
                        <a:lstStyle/>
                        <a:p>
                          <a:endParaRPr lang="en-US"/>
                        </a:p>
                      </a:txBody>
                      <a:tcPr>
                        <a:blipFill>
                          <a:blip r:embed="rId2"/>
                          <a:stretch>
                            <a:fillRect l="-175835" t="-204839" r="-1768" b="-809677"/>
                          </a:stretch>
                        </a:blipFill>
                      </a:tcPr>
                    </a:tc>
                    <a:extLst>
                      <a:ext uri="{0D108BD9-81ED-4DB2-BD59-A6C34878D82A}">
                        <a16:rowId xmlns:a16="http://schemas.microsoft.com/office/drawing/2014/main" val="1357492006"/>
                      </a:ext>
                    </a:extLst>
                  </a:tr>
                  <a:tr h="370840">
                    <a:tc>
                      <a:txBody>
                        <a:bodyPr/>
                        <a:lstStyle/>
                        <a:p>
                          <a:r>
                            <a:rPr lang="en-US" noProof="0"/>
                            <a:t>Open limit (exceeding terminates epoch)</a:t>
                          </a:r>
                        </a:p>
                      </a:txBody>
                      <a:tcPr/>
                    </a:tc>
                    <a:tc>
                      <a:txBody>
                        <a:bodyPr/>
                        <a:lstStyle/>
                        <a:p>
                          <a:endParaRPr lang="en-US"/>
                        </a:p>
                      </a:txBody>
                      <a:tcPr>
                        <a:blipFill>
                          <a:blip r:embed="rId2"/>
                          <a:stretch>
                            <a:fillRect l="-175835" t="-309836" r="-1768" b="-722951"/>
                          </a:stretch>
                        </a:blipFill>
                      </a:tcPr>
                    </a:tc>
                    <a:extLst>
                      <a:ext uri="{0D108BD9-81ED-4DB2-BD59-A6C34878D82A}">
                        <a16:rowId xmlns:a16="http://schemas.microsoft.com/office/drawing/2014/main" val="2184875146"/>
                      </a:ext>
                    </a:extLst>
                  </a:tr>
                  <a:tr h="370840">
                    <a:tc>
                      <a:txBody>
                        <a:bodyPr/>
                        <a:lstStyle/>
                        <a:p>
                          <a:r>
                            <a:rPr lang="en-US" noProof="0"/>
                            <a:t>Maximum games</a:t>
                          </a:r>
                        </a:p>
                      </a:txBody>
                      <a:tcPr/>
                    </a:tc>
                    <a:tc>
                      <a:txBody>
                        <a:bodyPr/>
                        <a:lstStyle/>
                        <a:p>
                          <a:pPr algn="l"/>
                          <a:r>
                            <a:rPr lang="en-US" noProof="0"/>
                            <a:t>500</a:t>
                          </a:r>
                        </a:p>
                      </a:txBody>
                      <a:tcPr/>
                    </a:tc>
                    <a:extLst>
                      <a:ext uri="{0D108BD9-81ED-4DB2-BD59-A6C34878D82A}">
                        <a16:rowId xmlns:a16="http://schemas.microsoft.com/office/drawing/2014/main" val="2448328428"/>
                      </a:ext>
                    </a:extLst>
                  </a:tr>
                  <a:tr h="370840">
                    <a:tc>
                      <a:txBody>
                        <a:bodyPr/>
                        <a:lstStyle/>
                        <a:p>
                          <a:r>
                            <a:rPr lang="en-US" noProof="0"/>
                            <a:t>Maximum iterations per game</a:t>
                          </a:r>
                        </a:p>
                      </a:txBody>
                      <a:tcPr/>
                    </a:tc>
                    <a:tc>
                      <a:txBody>
                        <a:bodyPr/>
                        <a:lstStyle/>
                        <a:p>
                          <a:pPr algn="l"/>
                          <a:r>
                            <a:rPr lang="en-US" noProof="0"/>
                            <a:t>500</a:t>
                          </a:r>
                        </a:p>
                      </a:txBody>
                      <a:tcPr/>
                    </a:tc>
                    <a:extLst>
                      <a:ext uri="{0D108BD9-81ED-4DB2-BD59-A6C34878D82A}">
                        <a16:rowId xmlns:a16="http://schemas.microsoft.com/office/drawing/2014/main" val="3608535820"/>
                      </a:ext>
                    </a:extLst>
                  </a:tr>
                  <a:tr h="370840">
                    <a:tc>
                      <a:txBody>
                        <a:bodyPr/>
                        <a:lstStyle/>
                        <a:p>
                          <a:r>
                            <a:rPr lang="en-US" noProof="0"/>
                            <a:t>Time step</a:t>
                          </a:r>
                        </a:p>
                      </a:txBody>
                      <a:tcPr/>
                    </a:tc>
                    <a:tc>
                      <a:txBody>
                        <a:bodyPr/>
                        <a:lstStyle/>
                        <a:p>
                          <a:pPr algn="l"/>
                          <a:r>
                            <a:rPr lang="en-US" noProof="0"/>
                            <a:t>0.1</a:t>
                          </a:r>
                        </a:p>
                      </a:txBody>
                      <a:tcPr/>
                    </a:tc>
                    <a:extLst>
                      <a:ext uri="{0D108BD9-81ED-4DB2-BD59-A6C34878D82A}">
                        <a16:rowId xmlns:a16="http://schemas.microsoft.com/office/drawing/2014/main" val="3408672963"/>
                      </a:ext>
                    </a:extLst>
                  </a:tr>
                  <a:tr h="370840">
                    <a:tc>
                      <a:txBody>
                        <a:bodyPr/>
                        <a:lstStyle/>
                        <a:p>
                          <a:r>
                            <a:rPr lang="en-US" noProof="0"/>
                            <a:t>Size of the replay buffer D</a:t>
                          </a:r>
                        </a:p>
                      </a:txBody>
                      <a:tcPr/>
                    </a:tc>
                    <a:tc>
                      <a:txBody>
                        <a:bodyPr/>
                        <a:lstStyle/>
                        <a:p>
                          <a:pPr algn="l"/>
                          <a:r>
                            <a:rPr lang="en-US" noProof="0"/>
                            <a:t>2500</a:t>
                          </a:r>
                        </a:p>
                      </a:txBody>
                      <a:tcPr/>
                    </a:tc>
                    <a:extLst>
                      <a:ext uri="{0D108BD9-81ED-4DB2-BD59-A6C34878D82A}">
                        <a16:rowId xmlns:a16="http://schemas.microsoft.com/office/drawing/2014/main" val="1125904143"/>
                      </a:ext>
                    </a:extLst>
                  </a:tr>
                  <a:tr h="370840">
                    <a:tc>
                      <a:txBody>
                        <a:bodyPr/>
                        <a:lstStyle/>
                        <a:p>
                          <a:r>
                            <a:rPr lang="en-US" noProof="0"/>
                            <a:t>Training batch size</a:t>
                          </a:r>
                        </a:p>
                      </a:txBody>
                      <a:tcPr/>
                    </a:tc>
                    <a:tc>
                      <a:txBody>
                        <a:bodyPr/>
                        <a:lstStyle/>
                        <a:p>
                          <a:pPr algn="l"/>
                          <a:r>
                            <a:rPr lang="en-US" noProof="0"/>
                            <a:t>200</a:t>
                          </a:r>
                        </a:p>
                      </a:txBody>
                      <a:tcPr/>
                    </a:tc>
                    <a:extLst>
                      <a:ext uri="{0D108BD9-81ED-4DB2-BD59-A6C34878D82A}">
                        <a16:rowId xmlns:a16="http://schemas.microsoft.com/office/drawing/2014/main" val="143459327"/>
                      </a:ext>
                    </a:extLst>
                  </a:tr>
                  <a:tr h="370840">
                    <a:tc>
                      <a:txBody>
                        <a:bodyPr/>
                        <a:lstStyle/>
                        <a:p>
                          <a:r>
                            <a:rPr lang="en-US" noProof="0"/>
                            <a:t>Iterations until target network update</a:t>
                          </a:r>
                        </a:p>
                      </a:txBody>
                      <a:tcPr/>
                    </a:tc>
                    <a:tc>
                      <a:txBody>
                        <a:bodyPr/>
                        <a:lstStyle/>
                        <a:p>
                          <a:pPr algn="l"/>
                          <a:r>
                            <a:rPr lang="en-US" noProof="0"/>
                            <a:t>100</a:t>
                          </a:r>
                        </a:p>
                      </a:txBody>
                      <a:tcPr/>
                    </a:tc>
                    <a:extLst>
                      <a:ext uri="{0D108BD9-81ED-4DB2-BD59-A6C34878D82A}">
                        <a16:rowId xmlns:a16="http://schemas.microsoft.com/office/drawing/2014/main" val="2994848720"/>
                      </a:ext>
                    </a:extLst>
                  </a:tr>
                  <a:tr h="370840">
                    <a:tc>
                      <a:txBody>
                        <a:bodyPr/>
                        <a:lstStyle/>
                        <a:p>
                          <a:r>
                            <a:rPr lang="en-US" noProof="0"/>
                            <a:t>Network layer sizes</a:t>
                          </a:r>
                        </a:p>
                      </a:txBody>
                      <a:tcPr/>
                    </a:tc>
                    <a:tc>
                      <a:txBody>
                        <a:bodyPr/>
                        <a:lstStyle/>
                        <a:p>
                          <a:pPr algn="l"/>
                          <a:r>
                            <a:rPr lang="en-US" noProof="0"/>
                            <a:t>[5,120,200,60,1]</a:t>
                          </a:r>
                        </a:p>
                      </a:txBody>
                      <a:tcPr/>
                    </a:tc>
                    <a:extLst>
                      <a:ext uri="{0D108BD9-81ED-4DB2-BD59-A6C34878D82A}">
                        <a16:rowId xmlns:a16="http://schemas.microsoft.com/office/drawing/2014/main" val="1206218830"/>
                      </a:ext>
                    </a:extLst>
                  </a:tr>
                </a:tbl>
              </a:graphicData>
            </a:graphic>
          </p:graphicFrame>
        </mc:Fallback>
      </mc:AlternateContent>
      <p:sp>
        <p:nvSpPr>
          <p:cNvPr id="3" name="Foliennummernplatzhalter 2">
            <a:extLst>
              <a:ext uri="{FF2B5EF4-FFF2-40B4-BE49-F238E27FC236}">
                <a16:creationId xmlns:a16="http://schemas.microsoft.com/office/drawing/2014/main" id="{A2BF6AF4-1B33-4E01-B7A7-50662129F012}"/>
              </a:ext>
            </a:extLst>
          </p:cNvPr>
          <p:cNvSpPr>
            <a:spLocks noGrp="1"/>
          </p:cNvSpPr>
          <p:nvPr>
            <p:ph type="sldNum" sz="quarter" idx="11"/>
          </p:nvPr>
        </p:nvSpPr>
        <p:spPr/>
        <p:txBody>
          <a:bodyPr/>
          <a:lstStyle/>
          <a:p>
            <a:fld id="{CE58CB1E-F828-4F11-99E0-327109AF9DA4}" type="slidenum">
              <a:rPr lang="de-DE" smtClean="0"/>
              <a:pPr/>
              <a:t>3</a:t>
            </a:fld>
            <a:endParaRPr lang="de-DE"/>
          </a:p>
        </p:txBody>
      </p:sp>
      <p:sp>
        <p:nvSpPr>
          <p:cNvPr id="4" name="Fußzeilenplatzhalter 3">
            <a:extLst>
              <a:ext uri="{FF2B5EF4-FFF2-40B4-BE49-F238E27FC236}">
                <a16:creationId xmlns:a16="http://schemas.microsoft.com/office/drawing/2014/main" id="{87BF9316-3E4D-43FB-B85F-E3DDF649B44C}"/>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8ADABCA8-EC1C-4411-BCFA-DEA34EDA2E97}"/>
              </a:ext>
            </a:extLst>
          </p:cNvPr>
          <p:cNvSpPr>
            <a:spLocks noGrp="1"/>
          </p:cNvSpPr>
          <p:nvPr>
            <p:ph type="title"/>
          </p:nvPr>
        </p:nvSpPr>
        <p:spPr/>
        <p:txBody>
          <a:bodyPr/>
          <a:lstStyle/>
          <a:p>
            <a:r>
              <a:rPr lang="en-US"/>
              <a:t>DQN Training parameters</a:t>
            </a:r>
          </a:p>
        </p:txBody>
      </p:sp>
    </p:spTree>
    <p:extLst>
      <p:ext uri="{BB962C8B-B14F-4D97-AF65-F5344CB8AC3E}">
        <p14:creationId xmlns:p14="http://schemas.microsoft.com/office/powerpoint/2010/main" val="205792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Qnet_trainfinal_6">
            <a:hlinkClick r:id="" action="ppaction://media"/>
            <a:extLst>
              <a:ext uri="{FF2B5EF4-FFF2-40B4-BE49-F238E27FC236}">
                <a16:creationId xmlns:a16="http://schemas.microsoft.com/office/drawing/2014/main" id="{8DE5E94D-452E-40C8-AAE4-FBCAD49CA58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722720" y="4385120"/>
            <a:ext cx="3774317" cy="1080068"/>
          </a:xfrm>
          <a:prstGeom prst="rect">
            <a:avLst/>
          </a:prstGeom>
        </p:spPr>
      </p:pic>
      <p:pic>
        <p:nvPicPr>
          <p:cNvPr id="8" name="Qnet_trainfull_2">
            <a:hlinkClick r:id="" action="ppaction://media"/>
            <a:extLst>
              <a:ext uri="{FF2B5EF4-FFF2-40B4-BE49-F238E27FC236}">
                <a16:creationId xmlns:a16="http://schemas.microsoft.com/office/drawing/2014/main" id="{C3DC2002-37A9-4FE9-AD90-BB02B20EE7C4}"/>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70255" y="4387818"/>
            <a:ext cx="3774317" cy="1080068"/>
          </a:xfrm>
          <a:prstGeom prst="rect">
            <a:avLst/>
          </a:prstGeom>
        </p:spPr>
      </p:pic>
      <p:pic>
        <p:nvPicPr>
          <p:cNvPr id="6" name="Qnet_train100">
            <a:hlinkClick r:id="" action="ppaction://media"/>
            <a:extLst>
              <a:ext uri="{FF2B5EF4-FFF2-40B4-BE49-F238E27FC236}">
                <a16:creationId xmlns:a16="http://schemas.microsoft.com/office/drawing/2014/main" id="{37AAF377-5CE7-475F-A715-3E089ED435E8}"/>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4722722" y="2750117"/>
            <a:ext cx="3774318" cy="1080068"/>
          </a:xfrm>
          <a:prstGeom prst="rect">
            <a:avLst/>
          </a:prstGeom>
        </p:spPr>
      </p:pic>
      <p:pic>
        <p:nvPicPr>
          <p:cNvPr id="2" name="Qnet_train50">
            <a:hlinkClick r:id="" action="ppaction://media"/>
            <a:extLst>
              <a:ext uri="{FF2B5EF4-FFF2-40B4-BE49-F238E27FC236}">
                <a16:creationId xmlns:a16="http://schemas.microsoft.com/office/drawing/2014/main" id="{56C4627D-C38B-4608-BE86-991550734C37}"/>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71136" y="2750117"/>
            <a:ext cx="3774319" cy="1080069"/>
          </a:xfrm>
          <a:prstGeom prst="rect">
            <a:avLst/>
          </a:prstGeom>
        </p:spPr>
      </p:pic>
      <p:sp>
        <p:nvSpPr>
          <p:cNvPr id="3" name="Foliennummernplatzhalter 2">
            <a:extLst>
              <a:ext uri="{FF2B5EF4-FFF2-40B4-BE49-F238E27FC236}">
                <a16:creationId xmlns:a16="http://schemas.microsoft.com/office/drawing/2014/main" id="{71BBD236-47D4-4A6B-BB19-7A9095E63922}"/>
              </a:ext>
            </a:extLst>
          </p:cNvPr>
          <p:cNvSpPr>
            <a:spLocks noGrp="1"/>
          </p:cNvSpPr>
          <p:nvPr>
            <p:ph type="sldNum" sz="quarter" idx="11"/>
          </p:nvPr>
        </p:nvSpPr>
        <p:spPr>
          <a:xfrm>
            <a:off x="6774934" y="6473313"/>
            <a:ext cx="2052074" cy="365125"/>
          </a:xfrm>
        </p:spPr>
        <p:txBody>
          <a:bodyPr/>
          <a:lstStyle/>
          <a:p>
            <a:fld id="{CE58CB1E-F828-4F11-99E0-327109AF9DA4}" type="slidenum">
              <a:rPr lang="de-DE" smtClean="0"/>
              <a:pPr/>
              <a:t>4</a:t>
            </a:fld>
            <a:endParaRPr lang="de-DE"/>
          </a:p>
        </p:txBody>
      </p:sp>
      <p:sp>
        <p:nvSpPr>
          <p:cNvPr id="4" name="Fußzeilenplatzhalter 3">
            <a:extLst>
              <a:ext uri="{FF2B5EF4-FFF2-40B4-BE49-F238E27FC236}">
                <a16:creationId xmlns:a16="http://schemas.microsoft.com/office/drawing/2014/main" id="{FBCA6294-D424-482F-ACA4-8C10FC7E7BE9}"/>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D1F6A98A-FA42-4E81-B3C2-48982109E310}"/>
              </a:ext>
            </a:extLst>
          </p:cNvPr>
          <p:cNvSpPr>
            <a:spLocks noGrp="1"/>
          </p:cNvSpPr>
          <p:nvPr>
            <p:ph type="title"/>
          </p:nvPr>
        </p:nvSpPr>
        <p:spPr/>
        <p:txBody>
          <a:bodyPr/>
          <a:lstStyle/>
          <a:p>
            <a:r>
              <a:rPr lang="en-US"/>
              <a:t>Training with a weighted Reward Function</a:t>
            </a:r>
          </a:p>
        </p:txBody>
      </p:sp>
      <p:sp>
        <p:nvSpPr>
          <p:cNvPr id="14" name="Rechteck 13">
            <a:extLst>
              <a:ext uri="{FF2B5EF4-FFF2-40B4-BE49-F238E27FC236}">
                <a16:creationId xmlns:a16="http://schemas.microsoft.com/office/drawing/2014/main" id="{0AA3D603-0415-4AA8-9EB5-9295579ED4EE}"/>
              </a:ext>
            </a:extLst>
          </p:cNvPr>
          <p:cNvSpPr/>
          <p:nvPr/>
        </p:nvSpPr>
        <p:spPr>
          <a:xfrm>
            <a:off x="4722722" y="2747989"/>
            <a:ext cx="3774318" cy="108000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5" name="Rechteck 14">
            <a:extLst>
              <a:ext uri="{FF2B5EF4-FFF2-40B4-BE49-F238E27FC236}">
                <a16:creationId xmlns:a16="http://schemas.microsoft.com/office/drawing/2014/main" id="{A99D3F78-02A1-478D-9EF1-CF724494D09B}"/>
              </a:ext>
            </a:extLst>
          </p:cNvPr>
          <p:cNvSpPr/>
          <p:nvPr/>
        </p:nvSpPr>
        <p:spPr>
          <a:xfrm>
            <a:off x="470256" y="2747989"/>
            <a:ext cx="3774318" cy="108000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6" name="Rechteck 15">
            <a:extLst>
              <a:ext uri="{FF2B5EF4-FFF2-40B4-BE49-F238E27FC236}">
                <a16:creationId xmlns:a16="http://schemas.microsoft.com/office/drawing/2014/main" id="{E365B26B-2578-4C7F-AF21-27CB013A61F5}"/>
              </a:ext>
            </a:extLst>
          </p:cNvPr>
          <p:cNvSpPr/>
          <p:nvPr/>
        </p:nvSpPr>
        <p:spPr>
          <a:xfrm>
            <a:off x="470256" y="4385125"/>
            <a:ext cx="3774318" cy="108000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7" name="Rechteck 16">
            <a:extLst>
              <a:ext uri="{FF2B5EF4-FFF2-40B4-BE49-F238E27FC236}">
                <a16:creationId xmlns:a16="http://schemas.microsoft.com/office/drawing/2014/main" id="{E58EF3F2-6E4D-40F4-85C1-FB2F1D6A268C}"/>
              </a:ext>
            </a:extLst>
          </p:cNvPr>
          <p:cNvSpPr/>
          <p:nvPr/>
        </p:nvSpPr>
        <p:spPr>
          <a:xfrm>
            <a:off x="4722722" y="4385120"/>
            <a:ext cx="3774318" cy="108000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21" name="Textfeld 20">
            <a:extLst>
              <a:ext uri="{FF2B5EF4-FFF2-40B4-BE49-F238E27FC236}">
                <a16:creationId xmlns:a16="http://schemas.microsoft.com/office/drawing/2014/main" id="{2E369D18-7218-49F6-8C81-0D9951057A08}"/>
              </a:ext>
            </a:extLst>
          </p:cNvPr>
          <p:cNvSpPr txBox="1"/>
          <p:nvPr/>
        </p:nvSpPr>
        <p:spPr>
          <a:xfrm>
            <a:off x="483328" y="2468899"/>
            <a:ext cx="3708997" cy="257250"/>
          </a:xfrm>
          <a:prstGeom prst="rect">
            <a:avLst/>
          </a:prstGeom>
          <a:noFill/>
        </p:spPr>
        <p:txBody>
          <a:bodyPr wrap="square" lIns="0" tIns="0" rIns="0" bIns="0" rtlCol="0">
            <a:spAutoFit/>
          </a:bodyPr>
          <a:lstStyle/>
          <a:p>
            <a:pPr>
              <a:lnSpc>
                <a:spcPct val="114000"/>
              </a:lnSpc>
            </a:pPr>
            <a:r>
              <a:rPr lang="en-US" sz="1600">
                <a:latin typeface="+mn-lt"/>
              </a:rPr>
              <a:t>1) Fails to stay within x-limits</a:t>
            </a:r>
          </a:p>
        </p:txBody>
      </p:sp>
      <p:sp>
        <p:nvSpPr>
          <p:cNvPr id="23" name="Textfeld 22">
            <a:extLst>
              <a:ext uri="{FF2B5EF4-FFF2-40B4-BE49-F238E27FC236}">
                <a16:creationId xmlns:a16="http://schemas.microsoft.com/office/drawing/2014/main" id="{A67F21AF-2E77-4289-A443-3B0225A84AF6}"/>
              </a:ext>
            </a:extLst>
          </p:cNvPr>
          <p:cNvSpPr txBox="1"/>
          <p:nvPr/>
        </p:nvSpPr>
        <p:spPr>
          <a:xfrm>
            <a:off x="4722722" y="2458010"/>
            <a:ext cx="3708997" cy="257250"/>
          </a:xfrm>
          <a:prstGeom prst="rect">
            <a:avLst/>
          </a:prstGeom>
          <a:noFill/>
        </p:spPr>
        <p:txBody>
          <a:bodyPr wrap="square" lIns="0" tIns="0" rIns="0" bIns="0" rtlCol="0">
            <a:spAutoFit/>
          </a:bodyPr>
          <a:lstStyle/>
          <a:p>
            <a:pPr>
              <a:lnSpc>
                <a:spcPct val="114000"/>
              </a:lnSpc>
            </a:pPr>
            <a:r>
              <a:rPr lang="en-US" sz="1600">
                <a:latin typeface="+mn-lt"/>
              </a:rPr>
              <a:t>2) Learns to stay within the limits</a:t>
            </a:r>
          </a:p>
        </p:txBody>
      </p:sp>
      <p:sp>
        <p:nvSpPr>
          <p:cNvPr id="24" name="Textfeld 23">
            <a:extLst>
              <a:ext uri="{FF2B5EF4-FFF2-40B4-BE49-F238E27FC236}">
                <a16:creationId xmlns:a16="http://schemas.microsoft.com/office/drawing/2014/main" id="{1C9BFF8E-B894-410F-96CE-18BE620C5DF0}"/>
              </a:ext>
            </a:extLst>
          </p:cNvPr>
          <p:cNvSpPr txBox="1"/>
          <p:nvPr/>
        </p:nvSpPr>
        <p:spPr>
          <a:xfrm>
            <a:off x="470256" y="4093018"/>
            <a:ext cx="3708997" cy="257250"/>
          </a:xfrm>
          <a:prstGeom prst="rect">
            <a:avLst/>
          </a:prstGeom>
          <a:noFill/>
        </p:spPr>
        <p:txBody>
          <a:bodyPr wrap="square" lIns="0" tIns="0" rIns="0" bIns="0" rtlCol="0">
            <a:spAutoFit/>
          </a:bodyPr>
          <a:lstStyle/>
          <a:p>
            <a:pPr>
              <a:lnSpc>
                <a:spcPct val="114000"/>
              </a:lnSpc>
            </a:pPr>
            <a:r>
              <a:rPr lang="en-US" sz="1600">
                <a:latin typeface="+mn-lt"/>
              </a:rPr>
              <a:t>3) Approaches x=0</a:t>
            </a:r>
          </a:p>
        </p:txBody>
      </p:sp>
      <p:sp>
        <p:nvSpPr>
          <p:cNvPr id="25" name="Textfeld 24">
            <a:extLst>
              <a:ext uri="{FF2B5EF4-FFF2-40B4-BE49-F238E27FC236}">
                <a16:creationId xmlns:a16="http://schemas.microsoft.com/office/drawing/2014/main" id="{5983A803-2B7A-4026-802B-65F6AF269C5F}"/>
              </a:ext>
            </a:extLst>
          </p:cNvPr>
          <p:cNvSpPr txBox="1"/>
          <p:nvPr/>
        </p:nvSpPr>
        <p:spPr>
          <a:xfrm>
            <a:off x="4722721" y="4087897"/>
            <a:ext cx="3708997" cy="257250"/>
          </a:xfrm>
          <a:prstGeom prst="rect">
            <a:avLst/>
          </a:prstGeom>
          <a:noFill/>
        </p:spPr>
        <p:txBody>
          <a:bodyPr wrap="square" lIns="0" tIns="0" rIns="0" bIns="0" rtlCol="0">
            <a:spAutoFit/>
          </a:bodyPr>
          <a:lstStyle/>
          <a:p>
            <a:pPr>
              <a:lnSpc>
                <a:spcPct val="114000"/>
              </a:lnSpc>
            </a:pPr>
            <a:r>
              <a:rPr lang="en-US" sz="1600">
                <a:latin typeface="+mn-lt"/>
              </a:rPr>
              <a:t>4) Final agent</a:t>
            </a:r>
          </a:p>
        </p:txBody>
      </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3165948C-400F-444A-992B-561437B7C9ED}"/>
                  </a:ext>
                </a:extLst>
              </p:cNvPr>
              <p:cNvSpPr txBox="1"/>
              <p:nvPr/>
            </p:nvSpPr>
            <p:spPr>
              <a:xfrm>
                <a:off x="1561011" y="1600200"/>
                <a:ext cx="5584372" cy="630685"/>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𝑗</m:t>
                          </m:r>
                        </m:e>
                        <m:sub>
                          <m:r>
                            <a:rPr lang="de-DE" sz="1600" b="0" i="1" smtClean="0">
                              <a:latin typeface="Cambria Math" panose="02040503050406030204" pitchFamily="18" charset="0"/>
                            </a:rPr>
                            <m:t>𝑤𝑒𝑖𝑔h𝑡𝑒𝑑</m:t>
                          </m:r>
                        </m:sub>
                      </m:sSub>
                      <m:r>
                        <a:rPr lang="de-DE" sz="1600" b="0" i="1" smtClean="0">
                          <a:latin typeface="Cambria Math" panose="02040503050406030204" pitchFamily="18" charset="0"/>
                        </a:rPr>
                        <m:t>=</m:t>
                      </m:r>
                      <m:d>
                        <m:dPr>
                          <m:ctrlPr>
                            <a:rPr lang="de-DE" sz="1600" b="0" i="1" smtClean="0">
                              <a:latin typeface="Cambria Math" panose="02040503050406030204" pitchFamily="18" charset="0"/>
                            </a:rPr>
                          </m:ctrlPr>
                        </m:dPr>
                        <m:e>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2</m:t>
                              </m:r>
                            </m:den>
                          </m:f>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𝑥</m:t>
                              </m:r>
                            </m:e>
                            <m:sup>
                              <m:r>
                                <a:rPr lang="de-DE" sz="1600" b="0" i="1" smtClean="0">
                                  <a:latin typeface="Cambria Math" panose="02040503050406030204" pitchFamily="18" charset="0"/>
                                </a:rPr>
                                <m:t>2</m:t>
                              </m:r>
                            </m:sup>
                          </m:sSup>
                          <m:r>
                            <a:rPr lang="de-DE" sz="1600" b="0" i="1" smtClean="0">
                              <a:latin typeface="Cambria Math" panose="02040503050406030204" pitchFamily="18" charset="0"/>
                            </a:rPr>
                            <m:t>,</m:t>
                          </m:r>
                          <m:func>
                            <m:funcPr>
                              <m:ctrlPr>
                                <a:rPr lang="de-DE" sz="1600" b="0" i="1" smtClean="0">
                                  <a:latin typeface="Cambria Math" panose="02040503050406030204" pitchFamily="18" charset="0"/>
                                </a:rPr>
                              </m:ctrlPr>
                            </m:funcPr>
                            <m:fName>
                              <m:r>
                                <m:rPr>
                                  <m:sty m:val="p"/>
                                </m:rPr>
                                <a:rPr lang="de-DE" sz="1600" b="0" i="0" smtClean="0">
                                  <a:latin typeface="Cambria Math" panose="02040503050406030204" pitchFamily="18" charset="0"/>
                                </a:rPr>
                                <m:t>sin</m:t>
                              </m:r>
                            </m:fName>
                            <m:e>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𝑡h𝑒𝑡𝑎</m:t>
                                  </m:r>
                                </m:e>
                              </m:d>
                            </m:e>
                          </m:func>
                          <m:r>
                            <a:rPr lang="de-DE" sz="1600" b="0" i="1" smtClean="0">
                              <a:latin typeface="Cambria Math" panose="02040503050406030204" pitchFamily="18" charset="0"/>
                            </a:rPr>
                            <m:t>,2</m:t>
                          </m:r>
                          <m:r>
                            <m:rPr>
                              <m:sty m:val="p"/>
                            </m:rPr>
                            <a:rPr lang="de-DE" sz="1600" b="0" i="0" smtClean="0">
                              <a:latin typeface="Cambria Math" panose="02040503050406030204" pitchFamily="18" charset="0"/>
                            </a:rPr>
                            <m:t>cos</m:t>
                          </m:r>
                          <m:r>
                            <a:rPr lang="de-DE" sz="1600" b="0" i="1" smtClean="0">
                              <a:latin typeface="Cambria Math" panose="02040503050406030204" pitchFamily="18" charset="0"/>
                            </a:rPr>
                            <m:t>⁡(</m:t>
                          </m:r>
                          <m:r>
                            <a:rPr lang="de-DE" sz="1600" b="0" i="1" smtClean="0">
                              <a:latin typeface="Cambria Math" panose="02040503050406030204" pitchFamily="18" charset="0"/>
                            </a:rPr>
                            <m:t>𝑡h𝑒𝑡𝑎</m:t>
                          </m:r>
                          <m:r>
                            <a:rPr lang="de-DE" sz="1600" b="0" i="1" smtClean="0">
                              <a:latin typeface="Cambria Math" panose="02040503050406030204" pitchFamily="18" charset="0"/>
                            </a:rPr>
                            <m:t>)</m:t>
                          </m:r>
                        </m:e>
                      </m:d>
                    </m:oMath>
                  </m:oMathPara>
                </a14:m>
                <a:endParaRPr lang="en-US" sz="1600">
                  <a:latin typeface="+mn-lt"/>
                </a:endParaRPr>
              </a:p>
            </p:txBody>
          </p:sp>
        </mc:Choice>
        <mc:Fallback xmlns="">
          <p:sp>
            <p:nvSpPr>
              <p:cNvPr id="26" name="Textfeld 25">
                <a:extLst>
                  <a:ext uri="{FF2B5EF4-FFF2-40B4-BE49-F238E27FC236}">
                    <a16:creationId xmlns:a16="http://schemas.microsoft.com/office/drawing/2014/main" id="{3165948C-400F-444A-992B-561437B7C9ED}"/>
                  </a:ext>
                </a:extLst>
              </p:cNvPr>
              <p:cNvSpPr txBox="1">
                <a:spLocks noRot="1" noChangeAspect="1" noMove="1" noResize="1" noEditPoints="1" noAdjustHandles="1" noChangeArrowheads="1" noChangeShapeType="1" noTextEdit="1"/>
              </p:cNvSpPr>
              <p:nvPr/>
            </p:nvSpPr>
            <p:spPr>
              <a:xfrm>
                <a:off x="1561011" y="1600200"/>
                <a:ext cx="5584372" cy="630685"/>
              </a:xfrm>
              <a:prstGeom prst="rect">
                <a:avLst/>
              </a:prstGeom>
              <a:blipFill>
                <a:blip r:embed="rId14"/>
                <a:stretch>
                  <a:fillRect/>
                </a:stretch>
              </a:blipFill>
            </p:spPr>
            <p:txBody>
              <a:bodyPr/>
              <a:lstStyle/>
              <a:p>
                <a:r>
                  <a:rPr lang="en-US">
                    <a:noFill/>
                  </a:rPr>
                  <a:t> </a:t>
                </a:r>
              </a:p>
            </p:txBody>
          </p:sp>
        </mc:Fallback>
      </mc:AlternateContent>
      <p:sp>
        <p:nvSpPr>
          <p:cNvPr id="27" name="Pfeil: nach rechts 26">
            <a:extLst>
              <a:ext uri="{FF2B5EF4-FFF2-40B4-BE49-F238E27FC236}">
                <a16:creationId xmlns:a16="http://schemas.microsoft.com/office/drawing/2014/main" id="{4F18CADB-BA2D-4219-AEA5-54343EC9D925}"/>
              </a:ext>
            </a:extLst>
          </p:cNvPr>
          <p:cNvSpPr/>
          <p:nvPr/>
        </p:nvSpPr>
        <p:spPr>
          <a:xfrm>
            <a:off x="607423" y="5780322"/>
            <a:ext cx="515983" cy="299873"/>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28" name="Textfeld 27">
            <a:extLst>
              <a:ext uri="{FF2B5EF4-FFF2-40B4-BE49-F238E27FC236}">
                <a16:creationId xmlns:a16="http://schemas.microsoft.com/office/drawing/2014/main" id="{4EAB32AE-2BFF-445E-8E9A-D6AC6DD8FF1C}"/>
              </a:ext>
            </a:extLst>
          </p:cNvPr>
          <p:cNvSpPr txBox="1"/>
          <p:nvPr/>
        </p:nvSpPr>
        <p:spPr>
          <a:xfrm>
            <a:off x="1404257" y="5682355"/>
            <a:ext cx="6864532" cy="537968"/>
          </a:xfrm>
          <a:prstGeom prst="rect">
            <a:avLst/>
          </a:prstGeom>
          <a:noFill/>
        </p:spPr>
        <p:txBody>
          <a:bodyPr wrap="square" lIns="0" tIns="0" rIns="0" bIns="0" rtlCol="0">
            <a:spAutoFit/>
          </a:bodyPr>
          <a:lstStyle/>
          <a:p>
            <a:pPr>
              <a:lnSpc>
                <a:spcPct val="114000"/>
              </a:lnSpc>
            </a:pPr>
            <a:r>
              <a:rPr lang="en-US" sz="1600">
                <a:latin typeface="+mn-lt"/>
              </a:rPr>
              <a:t>The weighted reward assigns higher priority to holding the pendulum in the upright position</a:t>
            </a:r>
          </a:p>
        </p:txBody>
      </p:sp>
    </p:spTree>
    <p:extLst>
      <p:ext uri="{BB962C8B-B14F-4D97-AF65-F5344CB8AC3E}">
        <p14:creationId xmlns:p14="http://schemas.microsoft.com/office/powerpoint/2010/main" val="166583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934"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967"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video>
              <p:cMediaNode vol="80000">
                <p:cTn id="37" fill="hold" display="0">
                  <p:stCondLst>
                    <p:cond delay="indefinite"/>
                  </p:stCondLst>
                </p:cTn>
                <p:tgtEl>
                  <p:spTgt spid="8"/>
                </p:tgtEl>
              </p:cMediaNode>
            </p:video>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video>
              <p:cMediaNode vol="80000">
                <p:cTn id="43" fill="hold" display="0">
                  <p:stCondLst>
                    <p:cond delay="indefinite"/>
                  </p:stCondLst>
                </p:cTn>
                <p:tgtEl>
                  <p:spTgt spid="10"/>
                </p:tgtEl>
              </p:cMediaNode>
            </p:video>
            <p:seq concurrent="1" nextAc="seek">
              <p:cTn id="44" restart="whenNotActive" fill="hold" evtFilter="cancelBubble" nodeType="interactiveSeq">
                <p:stCondLst>
                  <p:cond evt="onClick" delay="0">
                    <p:tgtEl>
                      <p:spTgt spid="10"/>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10"/>
                                        </p:tgtEl>
                                      </p:cBhvr>
                                    </p:cmd>
                                  </p:childTnLst>
                                </p:cTn>
                              </p:par>
                            </p:childTnLst>
                          </p:cTn>
                        </p:par>
                      </p:childTnLst>
                    </p:cTn>
                  </p:par>
                </p:childTnLst>
              </p:cTn>
              <p:nextCondLst>
                <p:cond evt="onClick" delay="0">
                  <p:tgtEl>
                    <p:spTgt spid="10"/>
                  </p:tgtEl>
                </p:cond>
              </p:nextCondLst>
            </p:seq>
          </p:childTnLst>
        </p:cTn>
      </p:par>
    </p:tnLst>
    <p:bldLst>
      <p:bldP spid="2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B91E0108-1394-44C0-9765-B8EDFF0C817B}"/>
              </a:ext>
            </a:extLst>
          </p:cNvPr>
          <p:cNvSpPr>
            <a:spLocks noGrp="1"/>
          </p:cNvSpPr>
          <p:nvPr>
            <p:ph type="sldNum" sz="quarter" idx="11"/>
          </p:nvPr>
        </p:nvSpPr>
        <p:spPr/>
        <p:txBody>
          <a:bodyPr/>
          <a:lstStyle/>
          <a:p>
            <a:fld id="{CE58CB1E-F828-4F11-99E0-327109AF9DA4}" type="slidenum">
              <a:rPr lang="de-DE" smtClean="0"/>
              <a:pPr/>
              <a:t>5</a:t>
            </a:fld>
            <a:endParaRPr lang="de-DE"/>
          </a:p>
        </p:txBody>
      </p:sp>
      <p:sp>
        <p:nvSpPr>
          <p:cNvPr id="4" name="Fußzeilenplatzhalter 3">
            <a:extLst>
              <a:ext uri="{FF2B5EF4-FFF2-40B4-BE49-F238E27FC236}">
                <a16:creationId xmlns:a16="http://schemas.microsoft.com/office/drawing/2014/main" id="{52D9F2CD-A4DE-4E03-925E-A9A488EBE598}"/>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FCDBDF2E-0350-4B1E-B00E-3DF14C195133}"/>
              </a:ext>
            </a:extLst>
          </p:cNvPr>
          <p:cNvSpPr>
            <a:spLocks noGrp="1"/>
          </p:cNvSpPr>
          <p:nvPr>
            <p:ph type="title"/>
          </p:nvPr>
        </p:nvSpPr>
        <p:spPr/>
        <p:txBody>
          <a:bodyPr/>
          <a:lstStyle/>
          <a:p>
            <a:r>
              <a:rPr lang="en-US"/>
              <a:t>Training Results of 10 Models</a:t>
            </a:r>
          </a:p>
        </p:txBody>
      </p:sp>
      <p:grpSp>
        <p:nvGrpSpPr>
          <p:cNvPr id="6" name="Gruppieren 5">
            <a:extLst>
              <a:ext uri="{FF2B5EF4-FFF2-40B4-BE49-F238E27FC236}">
                <a16:creationId xmlns:a16="http://schemas.microsoft.com/office/drawing/2014/main" id="{53BA341F-379D-422B-96C4-461D5484F8C3}"/>
              </a:ext>
            </a:extLst>
          </p:cNvPr>
          <p:cNvGrpSpPr/>
          <p:nvPr/>
        </p:nvGrpSpPr>
        <p:grpSpPr>
          <a:xfrm>
            <a:off x="319090" y="3938625"/>
            <a:ext cx="3589037" cy="2382390"/>
            <a:chOff x="319090" y="3938625"/>
            <a:chExt cx="3589037" cy="2382390"/>
          </a:xfrm>
        </p:grpSpPr>
        <p:pic>
          <p:nvPicPr>
            <p:cNvPr id="14" name="Grafik 13" descr="Ein Bild, das Karte, Text enthält.&#10;&#10;Automatisch generierte Beschreibung">
              <a:extLst>
                <a:ext uri="{FF2B5EF4-FFF2-40B4-BE49-F238E27FC236}">
                  <a16:creationId xmlns:a16="http://schemas.microsoft.com/office/drawing/2014/main" id="{61C30858-602D-4351-A8C2-A23E678291F3}"/>
                </a:ext>
              </a:extLst>
            </p:cNvPr>
            <p:cNvPicPr>
              <a:picLocks noChangeAspect="1"/>
            </p:cNvPicPr>
            <p:nvPr/>
          </p:nvPicPr>
          <p:blipFill>
            <a:blip r:embed="rId2"/>
            <a:stretch>
              <a:fillRect/>
            </a:stretch>
          </p:blipFill>
          <p:spPr>
            <a:xfrm>
              <a:off x="391216" y="3938625"/>
              <a:ext cx="3516911" cy="2344607"/>
            </a:xfrm>
            <a:prstGeom prst="rect">
              <a:avLst/>
            </a:prstGeom>
          </p:spPr>
        </p:pic>
        <p:sp>
          <p:nvSpPr>
            <p:cNvPr id="22" name="Rechteck 21">
              <a:extLst>
                <a:ext uri="{FF2B5EF4-FFF2-40B4-BE49-F238E27FC236}">
                  <a16:creationId xmlns:a16="http://schemas.microsoft.com/office/drawing/2014/main" id="{616D3BED-622C-4B3D-9E55-917CB729153B}"/>
                </a:ext>
              </a:extLst>
            </p:cNvPr>
            <p:cNvSpPr/>
            <p:nvPr/>
          </p:nvSpPr>
          <p:spPr>
            <a:xfrm>
              <a:off x="319090" y="3976408"/>
              <a:ext cx="3443013" cy="2344607"/>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grpSp>
      <p:grpSp>
        <p:nvGrpSpPr>
          <p:cNvPr id="2" name="Gruppieren 1">
            <a:extLst>
              <a:ext uri="{FF2B5EF4-FFF2-40B4-BE49-F238E27FC236}">
                <a16:creationId xmlns:a16="http://schemas.microsoft.com/office/drawing/2014/main" id="{47C2A980-DDFD-41F8-9BBD-A48C3FABC4CC}"/>
              </a:ext>
            </a:extLst>
          </p:cNvPr>
          <p:cNvGrpSpPr/>
          <p:nvPr/>
        </p:nvGrpSpPr>
        <p:grpSpPr>
          <a:xfrm>
            <a:off x="319091" y="1441861"/>
            <a:ext cx="8585576" cy="2387960"/>
            <a:chOff x="319091" y="1441861"/>
            <a:chExt cx="8585576" cy="2387960"/>
          </a:xfrm>
        </p:grpSpPr>
        <p:pic>
          <p:nvPicPr>
            <p:cNvPr id="32" name="Grafik 31" descr="Ein Bild, das Karte enthält.&#10;&#10;Automatisch generierte Beschreibung">
              <a:extLst>
                <a:ext uri="{FF2B5EF4-FFF2-40B4-BE49-F238E27FC236}">
                  <a16:creationId xmlns:a16="http://schemas.microsoft.com/office/drawing/2014/main" id="{D4B7190D-9E6A-4906-B122-0B0E2CC665BB}"/>
                </a:ext>
              </a:extLst>
            </p:cNvPr>
            <p:cNvPicPr>
              <a:picLocks noChangeAspect="1"/>
            </p:cNvPicPr>
            <p:nvPr/>
          </p:nvPicPr>
          <p:blipFill>
            <a:blip r:embed="rId3"/>
            <a:stretch>
              <a:fillRect/>
            </a:stretch>
          </p:blipFill>
          <p:spPr>
            <a:xfrm>
              <a:off x="419658" y="1479644"/>
              <a:ext cx="3460025" cy="2306683"/>
            </a:xfrm>
            <a:prstGeom prst="rect">
              <a:avLst/>
            </a:prstGeom>
          </p:spPr>
        </p:pic>
        <p:sp>
          <p:nvSpPr>
            <p:cNvPr id="17" name="Rechteck 16">
              <a:extLst>
                <a:ext uri="{FF2B5EF4-FFF2-40B4-BE49-F238E27FC236}">
                  <a16:creationId xmlns:a16="http://schemas.microsoft.com/office/drawing/2014/main" id="{6B779037-584E-4A5C-8AA0-ADBA7B7AF53F}"/>
                </a:ext>
              </a:extLst>
            </p:cNvPr>
            <p:cNvSpPr/>
            <p:nvPr/>
          </p:nvSpPr>
          <p:spPr>
            <a:xfrm>
              <a:off x="319091" y="1441861"/>
              <a:ext cx="8585576" cy="2387960"/>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mc:AlternateContent xmlns:mc="http://schemas.openxmlformats.org/markup-compatibility/2006">
          <mc:Choice xmlns:a14="http://schemas.microsoft.com/office/drawing/2010/main" Requires="a14">
            <p:sp>
              <p:nvSpPr>
                <p:cNvPr id="29" name="Textfeld 28">
                  <a:extLst>
                    <a:ext uri="{FF2B5EF4-FFF2-40B4-BE49-F238E27FC236}">
                      <a16:creationId xmlns:a16="http://schemas.microsoft.com/office/drawing/2014/main" id="{11A7213B-C857-4F73-A4A9-F7DE129B4FD4}"/>
                    </a:ext>
                  </a:extLst>
                </p:cNvPr>
                <p:cNvSpPr txBox="1"/>
                <p:nvPr/>
              </p:nvSpPr>
              <p:spPr>
                <a:xfrm>
                  <a:off x="4011990" y="1691634"/>
                  <a:ext cx="4747326" cy="1889043"/>
                </a:xfrm>
                <a:prstGeom prst="rect">
                  <a:avLst/>
                </a:prstGeom>
                <a:no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𝜀</m:t>
                            </m:r>
                          </m:e>
                          <m:sub>
                            <m:r>
                              <a:rPr lang="en-US" sz="1200" i="1">
                                <a:latin typeface="Cambria Math" panose="02040503050406030204" pitchFamily="18" charset="0"/>
                              </a:rPr>
                              <m:t>𝑡h𝑟𝑒𝑠h</m:t>
                            </m:r>
                          </m:sub>
                        </m:sSub>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𝑚𝑒𝑎𝑛</m:t>
                            </m:r>
                            <m:r>
                              <a:rPr lang="en-US" sz="1200" i="1">
                                <a:latin typeface="Cambria Math" panose="02040503050406030204" pitchFamily="18" charset="0"/>
                              </a:rPr>
                              <m:t>(</m:t>
                            </m:r>
                            <m:r>
                              <a:rPr lang="en-US" sz="1200" i="1">
                                <a:latin typeface="Cambria Math" panose="02040503050406030204" pitchFamily="18" charset="0"/>
                              </a:rPr>
                              <m:t>𝑙𝑎𝑠𝑡</m:t>
                            </m:r>
                            <m:r>
                              <a:rPr lang="en-US" sz="1200" i="1">
                                <a:latin typeface="Cambria Math" panose="02040503050406030204" pitchFamily="18" charset="0"/>
                              </a:rPr>
                              <m:t>10</m:t>
                            </m:r>
                            <m:r>
                              <a:rPr lang="en-US" sz="1200" i="1">
                                <a:latin typeface="Cambria Math" panose="02040503050406030204" pitchFamily="18" charset="0"/>
                              </a:rPr>
                              <m:t>𝑟𝑒𝑤𝑎𝑟𝑑𝑠</m:t>
                            </m:r>
                            <m:r>
                              <a:rPr lang="en-US" sz="1200" i="1">
                                <a:latin typeface="Cambria Math" panose="02040503050406030204" pitchFamily="18" charset="0"/>
                              </a:rPr>
                              <m:t>)</m:t>
                            </m:r>
                          </m:num>
                          <m:den>
                            <m:r>
                              <a:rPr lang="en-US" sz="1200" i="1">
                                <a:latin typeface="Cambria Math" panose="02040503050406030204" pitchFamily="18" charset="0"/>
                              </a:rPr>
                              <m:t>−500</m:t>
                            </m:r>
                          </m:den>
                        </m:f>
                      </m:oMath>
                    </m:oMathPara>
                  </a14:m>
                  <a:endParaRPr lang="en-US" sz="1600">
                    <a:latin typeface="+mn-lt"/>
                  </a:endParaRPr>
                </a:p>
                <a:p>
                  <a:pPr>
                    <a:lnSpc>
                      <a:spcPct val="114000"/>
                    </a:lnSpc>
                  </a:pPr>
                  <a:endParaRPr lang="en-US" sz="1600">
                    <a:latin typeface="+mn-lt"/>
                  </a:endParaRPr>
                </a:p>
                <a:p>
                  <a:pPr marL="285750" indent="-285750">
                    <a:lnSpc>
                      <a:spcPct val="114000"/>
                    </a:lnSpc>
                    <a:buFont typeface="Arial" panose="020B0604020202020204" pitchFamily="34" charset="0"/>
                    <a:buChar char="•"/>
                  </a:pPr>
                  <a:r>
                    <a:rPr lang="en-US" sz="1400">
                      <a:ea typeface="Cambria Math" panose="02040503050406030204" pitchFamily="18" charset="0"/>
                    </a:rPr>
                    <a:t>The </a:t>
                  </a:r>
                  <a14:m>
                    <m:oMath xmlns:m="http://schemas.openxmlformats.org/officeDocument/2006/math">
                      <m:r>
                        <a:rPr lang="en-US" sz="1400" i="1" smtClean="0">
                          <a:latin typeface="Cambria Math" panose="02040503050406030204" pitchFamily="18" charset="0"/>
                          <a:ea typeface="Cambria Math" panose="02040503050406030204" pitchFamily="18" charset="0"/>
                        </a:rPr>
                        <m:t>𝜀</m:t>
                      </m:r>
                    </m:oMath>
                  </a14:m>
                  <a:r>
                    <a:rPr lang="en-US" sz="1400">
                      <a:latin typeface="+mn-lt"/>
                    </a:rPr>
                    <a:t>-greedy strategy only depends on the performance of the DQN agent</a:t>
                  </a:r>
                </a:p>
                <a:p>
                  <a:pPr marL="285750" indent="-285750">
                    <a:lnSpc>
                      <a:spcPct val="114000"/>
                    </a:lnSpc>
                    <a:buFont typeface="Arial" panose="020B0604020202020204" pitchFamily="34" charset="0"/>
                    <a:buChar char="•"/>
                  </a:pPr>
                  <a:r>
                    <a:rPr lang="en-US" sz="1400">
                      <a:latin typeface="+mn-lt"/>
                    </a:rPr>
                    <a:t>There is pure exploration until the agent finishes a full game without exceeding the x-limit</a:t>
                  </a:r>
                </a:p>
                <a:p>
                  <a:pPr marL="285750" indent="-285750">
                    <a:lnSpc>
                      <a:spcPct val="114000"/>
                    </a:lnSpc>
                    <a:buFont typeface="Arial" panose="020B0604020202020204" pitchFamily="34" charset="0"/>
                    <a:buChar char="•"/>
                  </a:pPr>
                  <a:r>
                    <a:rPr lang="en-US" sz="1400">
                      <a:latin typeface="+mn-lt"/>
                    </a:rPr>
                    <a:t>Fast convergence afterwards</a:t>
                  </a:r>
                </a:p>
              </p:txBody>
            </p:sp>
          </mc:Choice>
          <mc:Fallback>
            <p:sp>
              <p:nvSpPr>
                <p:cNvPr id="29" name="Textfeld 28">
                  <a:extLst>
                    <a:ext uri="{FF2B5EF4-FFF2-40B4-BE49-F238E27FC236}">
                      <a16:creationId xmlns:a16="http://schemas.microsoft.com/office/drawing/2014/main" id="{11A7213B-C857-4F73-A4A9-F7DE129B4FD4}"/>
                    </a:ext>
                  </a:extLst>
                </p:cNvPr>
                <p:cNvSpPr txBox="1">
                  <a:spLocks noRot="1" noChangeAspect="1" noMove="1" noResize="1" noEditPoints="1" noAdjustHandles="1" noChangeArrowheads="1" noChangeShapeType="1" noTextEdit="1"/>
                </p:cNvSpPr>
                <p:nvPr/>
              </p:nvSpPr>
              <p:spPr>
                <a:xfrm>
                  <a:off x="4011990" y="1691634"/>
                  <a:ext cx="4747326" cy="1889043"/>
                </a:xfrm>
                <a:prstGeom prst="rect">
                  <a:avLst/>
                </a:prstGeom>
                <a:blipFill>
                  <a:blip r:embed="rId4"/>
                  <a:stretch>
                    <a:fillRect l="-2054" r="-2182" b="-4839"/>
                  </a:stretch>
                </a:blipFill>
              </p:spPr>
              <p:txBody>
                <a:bodyPr/>
                <a:lstStyle/>
                <a:p>
                  <a:r>
                    <a:rPr lang="en-US">
                      <a:noFill/>
                    </a:rPr>
                    <a:t> </a:t>
                  </a:r>
                </a:p>
              </p:txBody>
            </p:sp>
          </mc:Fallback>
        </mc:AlternateContent>
      </p:grpSp>
      <p:grpSp>
        <p:nvGrpSpPr>
          <p:cNvPr id="7" name="Gruppieren 6">
            <a:extLst>
              <a:ext uri="{FF2B5EF4-FFF2-40B4-BE49-F238E27FC236}">
                <a16:creationId xmlns:a16="http://schemas.microsoft.com/office/drawing/2014/main" id="{51C6D0BF-7C48-470C-BD4F-786DE0BAAE86}"/>
              </a:ext>
            </a:extLst>
          </p:cNvPr>
          <p:cNvGrpSpPr/>
          <p:nvPr/>
        </p:nvGrpSpPr>
        <p:grpSpPr>
          <a:xfrm>
            <a:off x="3908127" y="3976407"/>
            <a:ext cx="4996539" cy="2424420"/>
            <a:chOff x="3908127" y="3976407"/>
            <a:chExt cx="4996539" cy="2424420"/>
          </a:xfrm>
        </p:grpSpPr>
        <p:pic>
          <p:nvPicPr>
            <p:cNvPr id="16" name="Grafik 15" descr="Ein Bild, das Screenshot enthält.&#10;&#10;Automatisch generierte Beschreibung">
              <a:extLst>
                <a:ext uri="{FF2B5EF4-FFF2-40B4-BE49-F238E27FC236}">
                  <a16:creationId xmlns:a16="http://schemas.microsoft.com/office/drawing/2014/main" id="{7D421BC1-20D7-4A2B-A905-12D4FC3681A4}"/>
                </a:ext>
              </a:extLst>
            </p:cNvPr>
            <p:cNvPicPr>
              <a:picLocks noChangeAspect="1"/>
            </p:cNvPicPr>
            <p:nvPr/>
          </p:nvPicPr>
          <p:blipFill>
            <a:blip r:embed="rId5"/>
            <a:stretch>
              <a:fillRect/>
            </a:stretch>
          </p:blipFill>
          <p:spPr>
            <a:xfrm>
              <a:off x="4057706" y="4758626"/>
              <a:ext cx="2451903" cy="1634602"/>
            </a:xfrm>
            <a:prstGeom prst="rect">
              <a:avLst/>
            </a:prstGeom>
          </p:spPr>
        </p:pic>
        <p:pic>
          <p:nvPicPr>
            <p:cNvPr id="12" name="Grafik 11">
              <a:extLst>
                <a:ext uri="{FF2B5EF4-FFF2-40B4-BE49-F238E27FC236}">
                  <a16:creationId xmlns:a16="http://schemas.microsoft.com/office/drawing/2014/main" id="{5C3C80C9-3DA4-4145-BB3E-32EC3BF1570A}"/>
                </a:ext>
              </a:extLst>
            </p:cNvPr>
            <p:cNvPicPr>
              <a:picLocks noChangeAspect="1"/>
            </p:cNvPicPr>
            <p:nvPr/>
          </p:nvPicPr>
          <p:blipFill>
            <a:blip r:embed="rId6"/>
            <a:stretch>
              <a:fillRect/>
            </a:stretch>
          </p:blipFill>
          <p:spPr>
            <a:xfrm>
              <a:off x="6412578" y="4764985"/>
              <a:ext cx="2453763" cy="1635842"/>
            </a:xfrm>
            <a:prstGeom prst="rect">
              <a:avLst/>
            </a:prstGeom>
          </p:spPr>
        </p:pic>
        <p:sp>
          <p:nvSpPr>
            <p:cNvPr id="25" name="Rechteck 24">
              <a:extLst>
                <a:ext uri="{FF2B5EF4-FFF2-40B4-BE49-F238E27FC236}">
                  <a16:creationId xmlns:a16="http://schemas.microsoft.com/office/drawing/2014/main" id="{4F0253F3-4C4A-40A1-977A-364BFA7A9957}"/>
                </a:ext>
              </a:extLst>
            </p:cNvPr>
            <p:cNvSpPr/>
            <p:nvPr/>
          </p:nvSpPr>
          <p:spPr>
            <a:xfrm>
              <a:off x="3908127" y="3976407"/>
              <a:ext cx="4996539" cy="2332951"/>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30" name="Textfeld 29">
              <a:extLst>
                <a:ext uri="{FF2B5EF4-FFF2-40B4-BE49-F238E27FC236}">
                  <a16:creationId xmlns:a16="http://schemas.microsoft.com/office/drawing/2014/main" id="{72183F9F-75CE-4DCF-83D6-8B8456306D2D}"/>
                </a:ext>
              </a:extLst>
            </p:cNvPr>
            <p:cNvSpPr txBox="1"/>
            <p:nvPr/>
          </p:nvSpPr>
          <p:spPr>
            <a:xfrm>
              <a:off x="3980253" y="4077529"/>
              <a:ext cx="4844657" cy="716222"/>
            </a:xfrm>
            <a:prstGeom prst="rect">
              <a:avLst/>
            </a:prstGeom>
            <a:noFill/>
          </p:spPr>
          <p:txBody>
            <a:bodyPr wrap="square" lIns="0" tIns="0" rIns="0" bIns="0" rtlCol="0">
              <a:spAutoFit/>
            </a:bodyPr>
            <a:lstStyle/>
            <a:p>
              <a:pPr>
                <a:lnSpc>
                  <a:spcPct val="114000"/>
                </a:lnSpc>
              </a:pPr>
              <a:r>
                <a:rPr lang="en-US" sz="1400" dirty="0">
                  <a:latin typeface="+mn-lt"/>
                </a:rPr>
                <a:t>The number of full games and the training time are correlated</a:t>
              </a:r>
            </a:p>
            <a:p>
              <a:pPr>
                <a:lnSpc>
                  <a:spcPct val="114000"/>
                </a:lnSpc>
              </a:pPr>
              <a:r>
                <a:rPr lang="en-US" sz="1400" dirty="0">
                  <a:latin typeface="+mn-lt"/>
                </a:rPr>
                <a:t>-&gt; Pure exploration for ~170 epochs reduces the overall training time</a:t>
              </a:r>
            </a:p>
          </p:txBody>
        </p:sp>
      </p:grpSp>
    </p:spTree>
    <p:extLst>
      <p:ext uri="{BB962C8B-B14F-4D97-AF65-F5344CB8AC3E}">
        <p14:creationId xmlns:p14="http://schemas.microsoft.com/office/powerpoint/2010/main" val="304023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4140BA9-8EEB-43EB-B0B2-B9E9DF51DA4A}"/>
              </a:ext>
            </a:extLst>
          </p:cNvPr>
          <p:cNvSpPr>
            <a:spLocks noGrp="1"/>
          </p:cNvSpPr>
          <p:nvPr>
            <p:ph type="sldNum" sz="quarter" idx="11"/>
          </p:nvPr>
        </p:nvSpPr>
        <p:spPr/>
        <p:txBody>
          <a:bodyPr/>
          <a:lstStyle/>
          <a:p>
            <a:fld id="{CE58CB1E-F828-4F11-99E0-327109AF9DA4}" type="slidenum">
              <a:rPr lang="de-DE" smtClean="0"/>
              <a:pPr/>
              <a:t>6</a:t>
            </a:fld>
            <a:endParaRPr lang="de-DE"/>
          </a:p>
        </p:txBody>
      </p:sp>
      <p:sp>
        <p:nvSpPr>
          <p:cNvPr id="4" name="Fußzeilenplatzhalter 3">
            <a:extLst>
              <a:ext uri="{FF2B5EF4-FFF2-40B4-BE49-F238E27FC236}">
                <a16:creationId xmlns:a16="http://schemas.microsoft.com/office/drawing/2014/main" id="{D5A8F2BE-A2B6-469F-823E-D269955B0D16}"/>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E50C366B-4513-4E0E-859E-E377E473C75C}"/>
              </a:ext>
            </a:extLst>
          </p:cNvPr>
          <p:cNvSpPr>
            <a:spLocks noGrp="1"/>
          </p:cNvSpPr>
          <p:nvPr>
            <p:ph type="title"/>
          </p:nvPr>
        </p:nvSpPr>
        <p:spPr/>
        <p:txBody>
          <a:bodyPr/>
          <a:lstStyle/>
          <a:p>
            <a:r>
              <a:rPr lang="en-US"/>
              <a:t>Robustness to different Action Spaces</a:t>
            </a: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02FA4A30-31F0-46EE-A27A-BE301DE41405}"/>
                  </a:ext>
                </a:extLst>
              </p:cNvPr>
              <p:cNvSpPr txBox="1"/>
              <p:nvPr/>
            </p:nvSpPr>
            <p:spPr>
              <a:xfrm>
                <a:off x="311162" y="1711234"/>
                <a:ext cx="7866187" cy="561436"/>
              </a:xfrm>
              <a:prstGeom prst="rect">
                <a:avLst/>
              </a:prstGeom>
              <a:noFill/>
            </p:spPr>
            <p:txBody>
              <a:bodyPr wrap="square" lIns="0" tIns="0" rIns="0" bIns="0" rtlCol="0">
                <a:spAutoFit/>
              </a:bodyPr>
              <a:lstStyle/>
              <a:p>
                <a:pPr>
                  <a:lnSpc>
                    <a:spcPct val="114000"/>
                  </a:lnSpc>
                </a:pPr>
                <a:r>
                  <a:rPr lang="en-US" sz="1600"/>
                  <a:t>DQN agent iterates over all possible actions</a:t>
                </a:r>
              </a:p>
              <a:p>
                <a:pPr>
                  <a:lnSpc>
                    <a:spcPct val="114000"/>
                  </a:lnSpc>
                </a:pPr>
                <a14:m>
                  <m:oMathPara xmlns:m="http://schemas.openxmlformats.org/officeDocument/2006/math">
                    <m:oMathParaPr>
                      <m:jc m:val="centerGroup"/>
                    </m:oMathParaPr>
                    <m:oMath xmlns:m="http://schemas.openxmlformats.org/officeDocument/2006/math">
                      <m:func>
                        <m:funcPr>
                          <m:ctrlPr>
                            <a:rPr lang="en-US" sz="1600" i="1">
                              <a:latin typeface="Cambria Math" panose="02040503050406030204" pitchFamily="18" charset="0"/>
                              <a:ea typeface="Cambria Math" panose="02040503050406030204" pitchFamily="18" charset="0"/>
                            </a:rPr>
                          </m:ctrlPr>
                        </m:funcPr>
                        <m:fName>
                          <m:r>
                            <a:rPr lang="de-DE" sz="1600" b="0" i="1" smtClean="0">
                              <a:latin typeface="Cambria Math" panose="02040503050406030204" pitchFamily="18" charset="0"/>
                              <a:ea typeface="Cambria Math" panose="02040503050406030204" pitchFamily="18" charset="0"/>
                            </a:rPr>
                            <m:t>𝑎</m:t>
                          </m:r>
                          <m:r>
                            <a:rPr lang="de-DE" sz="1600" b="0" i="1" smtClean="0">
                              <a:latin typeface="Cambria Math" panose="02040503050406030204" pitchFamily="18" charset="0"/>
                              <a:ea typeface="Cambria Math" panose="02040503050406030204" pitchFamily="18" charset="0"/>
                            </a:rPr>
                            <m:t>=</m:t>
                          </m:r>
                          <m:sSub>
                            <m:sSubPr>
                              <m:ctrlPr>
                                <a:rPr lang="de-DE" sz="1600" b="0" i="1" smtClean="0">
                                  <a:latin typeface="Cambria Math" panose="02040503050406030204" pitchFamily="18" charset="0"/>
                                  <a:ea typeface="Cambria Math" panose="02040503050406030204" pitchFamily="18" charset="0"/>
                                </a:rPr>
                              </m:ctrlPr>
                            </m:sSubPr>
                            <m:e>
                              <m:r>
                                <a:rPr lang="de-DE" sz="1600" b="0" i="1" smtClean="0">
                                  <a:latin typeface="Cambria Math" panose="02040503050406030204" pitchFamily="18" charset="0"/>
                                  <a:ea typeface="Cambria Math" panose="02040503050406030204" pitchFamily="18" charset="0"/>
                                </a:rPr>
                                <m:t>𝑎𝑟𝑔𝑚𝑎𝑥</m:t>
                              </m:r>
                            </m:e>
                            <m:sub>
                              <m:r>
                                <a:rPr lang="de-DE" sz="1600" b="0" i="1" smtClean="0">
                                  <a:latin typeface="Cambria Math" panose="02040503050406030204" pitchFamily="18" charset="0"/>
                                  <a:ea typeface="Cambria Math" panose="02040503050406030204" pitchFamily="18" charset="0"/>
                                </a:rPr>
                                <m:t>𝑎</m:t>
                              </m:r>
                            </m:sub>
                          </m:sSub>
                        </m:fName>
                        <m:e>
                          <m:r>
                            <a:rPr lang="en-US" sz="1600" i="1">
                              <a:latin typeface="Cambria Math" panose="02040503050406030204" pitchFamily="18" charset="0"/>
                            </a:rPr>
                            <m:t>𝑄</m:t>
                          </m:r>
                          <m:d>
                            <m:dPr>
                              <m:ctrlPr>
                                <a:rPr lang="en-US" sz="1600" i="1">
                                  <a:latin typeface="Cambria Math" panose="02040503050406030204" pitchFamily="18" charset="0"/>
                                </a:rPr>
                              </m:ctrlPr>
                            </m:dPr>
                            <m:e>
                              <m:r>
                                <a:rPr lang="de-DE" sz="1600" b="0" i="1" smtClean="0">
                                  <a:latin typeface="Cambria Math" panose="02040503050406030204" pitchFamily="18" charset="0"/>
                                </a:rPr>
                                <m:t>𝑠</m:t>
                              </m:r>
                              <m:r>
                                <a:rPr lang="en-US" sz="1600" i="1">
                                  <a:latin typeface="Cambria Math" panose="02040503050406030204" pitchFamily="18" charset="0"/>
                                </a:rPr>
                                <m:t>,</m:t>
                              </m:r>
                              <m:r>
                                <a:rPr lang="de-DE" sz="1600" b="0" i="1" smtClean="0">
                                  <a:latin typeface="Cambria Math" panose="02040503050406030204" pitchFamily="18" charset="0"/>
                                </a:rPr>
                                <m:t>𝑎</m:t>
                              </m:r>
                              <m:r>
                                <a:rPr lang="en-US" sz="1600" i="1">
                                  <a:latin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𝜃</m:t>
                              </m:r>
                            </m:e>
                          </m:d>
                        </m:e>
                      </m:func>
                    </m:oMath>
                  </m:oMathPara>
                </a14:m>
                <a:endParaRPr lang="en-US" sz="1600">
                  <a:latin typeface="+mn-lt"/>
                </a:endParaRPr>
              </a:p>
            </p:txBody>
          </p:sp>
        </mc:Choice>
        <mc:Fallback xmlns="">
          <p:sp>
            <p:nvSpPr>
              <p:cNvPr id="8" name="Textfeld 7">
                <a:extLst>
                  <a:ext uri="{FF2B5EF4-FFF2-40B4-BE49-F238E27FC236}">
                    <a16:creationId xmlns:a16="http://schemas.microsoft.com/office/drawing/2014/main" id="{02FA4A30-31F0-46EE-A27A-BE301DE41405}"/>
                  </a:ext>
                </a:extLst>
              </p:cNvPr>
              <p:cNvSpPr txBox="1">
                <a:spLocks noRot="1" noChangeAspect="1" noMove="1" noResize="1" noEditPoints="1" noAdjustHandles="1" noChangeArrowheads="1" noChangeShapeType="1" noTextEdit="1"/>
              </p:cNvSpPr>
              <p:nvPr/>
            </p:nvSpPr>
            <p:spPr>
              <a:xfrm>
                <a:off x="311162" y="1711234"/>
                <a:ext cx="7866187" cy="561436"/>
              </a:xfrm>
              <a:prstGeom prst="rect">
                <a:avLst/>
              </a:prstGeom>
              <a:blipFill>
                <a:blip r:embed="rId2"/>
                <a:stretch>
                  <a:fillRect l="-1550" t="-9783" b="-10870"/>
                </a:stretch>
              </a:blipFill>
            </p:spPr>
            <p:txBody>
              <a:bodyPr/>
              <a:lstStyle/>
              <a:p>
                <a:r>
                  <a:rPr lang="en-US">
                    <a:noFill/>
                  </a:rPr>
                  <a:t> </a:t>
                </a:r>
              </a:p>
            </p:txBody>
          </p:sp>
        </mc:Fallback>
      </mc:AlternateContent>
      <p:pic>
        <p:nvPicPr>
          <p:cNvPr id="12" name="Inhaltsplatzhalter 11">
            <a:extLst>
              <a:ext uri="{FF2B5EF4-FFF2-40B4-BE49-F238E27FC236}">
                <a16:creationId xmlns:a16="http://schemas.microsoft.com/office/drawing/2014/main" id="{8C0581D9-644E-4880-8D81-6AB985D49FFD}"/>
              </a:ext>
            </a:extLst>
          </p:cNvPr>
          <p:cNvPicPr>
            <a:picLocks noGrp="1" noChangeAspect="1"/>
          </p:cNvPicPr>
          <p:nvPr>
            <p:ph idx="1"/>
          </p:nvPr>
        </p:nvPicPr>
        <p:blipFill>
          <a:blip r:embed="rId3"/>
          <a:stretch>
            <a:fillRect/>
          </a:stretch>
        </p:blipFill>
        <p:spPr>
          <a:xfrm>
            <a:off x="1979023" y="2359168"/>
            <a:ext cx="4737817" cy="3158544"/>
          </a:xfrm>
        </p:spPr>
      </p:pic>
      <p:sp>
        <p:nvSpPr>
          <p:cNvPr id="14" name="Pfeil: nach rechts 13">
            <a:extLst>
              <a:ext uri="{FF2B5EF4-FFF2-40B4-BE49-F238E27FC236}">
                <a16:creationId xmlns:a16="http://schemas.microsoft.com/office/drawing/2014/main" id="{B3DE7A70-5DA8-4A15-9469-351897A78AC0}"/>
              </a:ext>
            </a:extLst>
          </p:cNvPr>
          <p:cNvSpPr/>
          <p:nvPr/>
        </p:nvSpPr>
        <p:spPr>
          <a:xfrm>
            <a:off x="607423" y="5701658"/>
            <a:ext cx="515983" cy="299873"/>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5" name="Textfeld 14">
            <a:extLst>
              <a:ext uri="{FF2B5EF4-FFF2-40B4-BE49-F238E27FC236}">
                <a16:creationId xmlns:a16="http://schemas.microsoft.com/office/drawing/2014/main" id="{4BBA6E93-00B6-42B7-8792-AD6C569C7F3E}"/>
              </a:ext>
            </a:extLst>
          </p:cNvPr>
          <p:cNvSpPr txBox="1"/>
          <p:nvPr/>
        </p:nvSpPr>
        <p:spPr>
          <a:xfrm>
            <a:off x="1273629" y="5708466"/>
            <a:ext cx="6355080" cy="257250"/>
          </a:xfrm>
          <a:prstGeom prst="rect">
            <a:avLst/>
          </a:prstGeom>
          <a:noFill/>
        </p:spPr>
        <p:txBody>
          <a:bodyPr wrap="square" lIns="0" tIns="0" rIns="0" bIns="0" rtlCol="0">
            <a:spAutoFit/>
          </a:bodyPr>
          <a:lstStyle/>
          <a:p>
            <a:pPr>
              <a:lnSpc>
                <a:spcPct val="114000"/>
              </a:lnSpc>
            </a:pPr>
            <a:r>
              <a:rPr lang="en-US" sz="1600">
                <a:latin typeface="+mn-lt"/>
              </a:rPr>
              <a:t>The agents can solve the task with less than eight actions</a:t>
            </a:r>
          </a:p>
        </p:txBody>
      </p:sp>
    </p:spTree>
    <p:extLst>
      <p:ext uri="{BB962C8B-B14F-4D97-AF65-F5344CB8AC3E}">
        <p14:creationId xmlns:p14="http://schemas.microsoft.com/office/powerpoint/2010/main" val="301688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Ein Bild, das Foto, suchend, weiß, sitzend enthält.&#10;&#10;Automatisch generierte Beschreibung">
            <a:extLst>
              <a:ext uri="{FF2B5EF4-FFF2-40B4-BE49-F238E27FC236}">
                <a16:creationId xmlns:a16="http://schemas.microsoft.com/office/drawing/2014/main" id="{800FA954-E562-4EA4-B3EC-590B02CF20E8}"/>
              </a:ext>
            </a:extLst>
          </p:cNvPr>
          <p:cNvPicPr>
            <a:picLocks noChangeAspect="1"/>
          </p:cNvPicPr>
          <p:nvPr/>
        </p:nvPicPr>
        <p:blipFill>
          <a:blip r:embed="rId2"/>
          <a:stretch>
            <a:fillRect/>
          </a:stretch>
        </p:blipFill>
        <p:spPr>
          <a:xfrm>
            <a:off x="1430881" y="3905881"/>
            <a:ext cx="5742468" cy="1643176"/>
          </a:xfrm>
          <a:prstGeom prst="rect">
            <a:avLst/>
          </a:prstGeom>
        </p:spPr>
      </p:pic>
      <p:pic>
        <p:nvPicPr>
          <p:cNvPr id="6" name="Grafik 5" descr="Ein Bild, das Foto, suchend, sitzend, weiß enthält.&#10;&#10;Automatisch generierte Beschreibung">
            <a:extLst>
              <a:ext uri="{FF2B5EF4-FFF2-40B4-BE49-F238E27FC236}">
                <a16:creationId xmlns:a16="http://schemas.microsoft.com/office/drawing/2014/main" id="{8549DA64-4859-44A5-9ED0-0EBD85BFE54C}"/>
              </a:ext>
            </a:extLst>
          </p:cNvPr>
          <p:cNvPicPr>
            <a:picLocks noChangeAspect="1"/>
          </p:cNvPicPr>
          <p:nvPr/>
        </p:nvPicPr>
        <p:blipFill>
          <a:blip r:embed="rId3"/>
          <a:stretch>
            <a:fillRect/>
          </a:stretch>
        </p:blipFill>
        <p:spPr>
          <a:xfrm>
            <a:off x="1430881" y="1867248"/>
            <a:ext cx="5736601" cy="1641497"/>
          </a:xfrm>
          <a:prstGeom prst="rect">
            <a:avLst/>
          </a:prstGeom>
        </p:spPr>
      </p:pic>
      <p:sp>
        <p:nvSpPr>
          <p:cNvPr id="3" name="Foliennummernplatzhalter 2">
            <a:extLst>
              <a:ext uri="{FF2B5EF4-FFF2-40B4-BE49-F238E27FC236}">
                <a16:creationId xmlns:a16="http://schemas.microsoft.com/office/drawing/2014/main" id="{43BC1821-7BD4-4961-BBE4-BDB54239D9F5}"/>
              </a:ext>
            </a:extLst>
          </p:cNvPr>
          <p:cNvSpPr>
            <a:spLocks noGrp="1"/>
          </p:cNvSpPr>
          <p:nvPr>
            <p:ph type="sldNum" sz="quarter" idx="11"/>
          </p:nvPr>
        </p:nvSpPr>
        <p:spPr/>
        <p:txBody>
          <a:bodyPr/>
          <a:lstStyle/>
          <a:p>
            <a:fld id="{CE58CB1E-F828-4F11-99E0-327109AF9DA4}" type="slidenum">
              <a:rPr lang="de-DE" smtClean="0"/>
              <a:pPr/>
              <a:t>7</a:t>
            </a:fld>
            <a:endParaRPr lang="de-DE"/>
          </a:p>
        </p:txBody>
      </p:sp>
      <p:sp>
        <p:nvSpPr>
          <p:cNvPr id="4" name="Fußzeilenplatzhalter 3">
            <a:extLst>
              <a:ext uri="{FF2B5EF4-FFF2-40B4-BE49-F238E27FC236}">
                <a16:creationId xmlns:a16="http://schemas.microsoft.com/office/drawing/2014/main" id="{D36F8B17-C247-468C-A4D2-3D6D85958F14}"/>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002C5FBB-7686-4F1E-97DD-13B7E5BC28D0}"/>
              </a:ext>
            </a:extLst>
          </p:cNvPr>
          <p:cNvSpPr>
            <a:spLocks noGrp="1"/>
          </p:cNvSpPr>
          <p:nvPr>
            <p:ph type="title"/>
          </p:nvPr>
        </p:nvSpPr>
        <p:spPr/>
        <p:txBody>
          <a:bodyPr/>
          <a:lstStyle/>
          <a:p>
            <a:r>
              <a:rPr lang="de-DE"/>
              <a:t>DQN Agent #2</a:t>
            </a:r>
            <a:endParaRPr lang="en-US"/>
          </a:p>
        </p:txBody>
      </p:sp>
      <p:sp>
        <p:nvSpPr>
          <p:cNvPr id="10" name="Rechteck 9">
            <a:extLst>
              <a:ext uri="{FF2B5EF4-FFF2-40B4-BE49-F238E27FC236}">
                <a16:creationId xmlns:a16="http://schemas.microsoft.com/office/drawing/2014/main" id="{89EE6361-97AF-43CF-924B-8FF99886AF45}"/>
              </a:ext>
            </a:extLst>
          </p:cNvPr>
          <p:cNvSpPr/>
          <p:nvPr/>
        </p:nvSpPr>
        <p:spPr>
          <a:xfrm>
            <a:off x="1430883" y="1858231"/>
            <a:ext cx="5742468" cy="1643176"/>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1" name="Rechteck 10">
            <a:extLst>
              <a:ext uri="{FF2B5EF4-FFF2-40B4-BE49-F238E27FC236}">
                <a16:creationId xmlns:a16="http://schemas.microsoft.com/office/drawing/2014/main" id="{9418EA18-9D79-4D0C-8B6D-F6418997688D}"/>
              </a:ext>
            </a:extLst>
          </p:cNvPr>
          <p:cNvSpPr/>
          <p:nvPr/>
        </p:nvSpPr>
        <p:spPr>
          <a:xfrm>
            <a:off x="1430883" y="3898465"/>
            <a:ext cx="5742468" cy="1643176"/>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2" name="Textfeld 11">
            <a:extLst>
              <a:ext uri="{FF2B5EF4-FFF2-40B4-BE49-F238E27FC236}">
                <a16:creationId xmlns:a16="http://schemas.microsoft.com/office/drawing/2014/main" id="{907DE7E1-8D72-466F-AE0E-94643584997F}"/>
              </a:ext>
            </a:extLst>
          </p:cNvPr>
          <p:cNvSpPr txBox="1"/>
          <p:nvPr/>
        </p:nvSpPr>
        <p:spPr>
          <a:xfrm>
            <a:off x="1430883" y="1567904"/>
            <a:ext cx="3708997" cy="257250"/>
          </a:xfrm>
          <a:prstGeom prst="rect">
            <a:avLst/>
          </a:prstGeom>
          <a:noFill/>
        </p:spPr>
        <p:txBody>
          <a:bodyPr wrap="square" lIns="0" tIns="0" rIns="0" bIns="0" rtlCol="0">
            <a:spAutoFit/>
          </a:bodyPr>
          <a:lstStyle/>
          <a:p>
            <a:pPr>
              <a:lnSpc>
                <a:spcPct val="114000"/>
              </a:lnSpc>
            </a:pPr>
            <a:r>
              <a:rPr lang="en-US" sz="1600">
                <a:latin typeface="+mn-lt"/>
              </a:rPr>
              <a:t>8 actions available</a:t>
            </a:r>
          </a:p>
        </p:txBody>
      </p:sp>
      <p:sp>
        <p:nvSpPr>
          <p:cNvPr id="13" name="Textfeld 12">
            <a:extLst>
              <a:ext uri="{FF2B5EF4-FFF2-40B4-BE49-F238E27FC236}">
                <a16:creationId xmlns:a16="http://schemas.microsoft.com/office/drawing/2014/main" id="{72397009-40BD-4EEE-89A1-E692F16010B1}"/>
              </a:ext>
            </a:extLst>
          </p:cNvPr>
          <p:cNvSpPr txBox="1"/>
          <p:nvPr/>
        </p:nvSpPr>
        <p:spPr>
          <a:xfrm>
            <a:off x="1430882" y="3608817"/>
            <a:ext cx="3708997" cy="257250"/>
          </a:xfrm>
          <a:prstGeom prst="rect">
            <a:avLst/>
          </a:prstGeom>
          <a:noFill/>
        </p:spPr>
        <p:txBody>
          <a:bodyPr wrap="square" lIns="0" tIns="0" rIns="0" bIns="0" rtlCol="0">
            <a:spAutoFit/>
          </a:bodyPr>
          <a:lstStyle/>
          <a:p>
            <a:pPr>
              <a:lnSpc>
                <a:spcPct val="114000"/>
              </a:lnSpc>
            </a:pPr>
            <a:r>
              <a:rPr lang="en-US" sz="1600">
                <a:latin typeface="+mn-lt"/>
              </a:rPr>
              <a:t>16 actions available</a:t>
            </a:r>
          </a:p>
        </p:txBody>
      </p:sp>
      <p:sp>
        <p:nvSpPr>
          <p:cNvPr id="15" name="Pfeil: nach rechts 14">
            <a:extLst>
              <a:ext uri="{FF2B5EF4-FFF2-40B4-BE49-F238E27FC236}">
                <a16:creationId xmlns:a16="http://schemas.microsoft.com/office/drawing/2014/main" id="{EAB4AC2F-CE86-4EAB-9966-4633C72EC351}"/>
              </a:ext>
            </a:extLst>
          </p:cNvPr>
          <p:cNvSpPr/>
          <p:nvPr/>
        </p:nvSpPr>
        <p:spPr>
          <a:xfrm>
            <a:off x="607423" y="5701658"/>
            <a:ext cx="515983" cy="299873"/>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16" name="Textfeld 15">
            <a:extLst>
              <a:ext uri="{FF2B5EF4-FFF2-40B4-BE49-F238E27FC236}">
                <a16:creationId xmlns:a16="http://schemas.microsoft.com/office/drawing/2014/main" id="{BFD2733E-C24D-418C-8AA6-E90BD88B004C}"/>
              </a:ext>
            </a:extLst>
          </p:cNvPr>
          <p:cNvSpPr txBox="1"/>
          <p:nvPr/>
        </p:nvSpPr>
        <p:spPr>
          <a:xfrm>
            <a:off x="1336691" y="5722969"/>
            <a:ext cx="6464280" cy="257250"/>
          </a:xfrm>
          <a:prstGeom prst="rect">
            <a:avLst/>
          </a:prstGeom>
          <a:noFill/>
        </p:spPr>
        <p:txBody>
          <a:bodyPr wrap="square" lIns="0" tIns="0" rIns="0" bIns="0" rtlCol="0">
            <a:spAutoFit/>
          </a:bodyPr>
          <a:lstStyle/>
          <a:p>
            <a:pPr>
              <a:lnSpc>
                <a:spcPct val="114000"/>
              </a:lnSpc>
            </a:pPr>
            <a:r>
              <a:rPr lang="en-US" sz="1600">
                <a:latin typeface="+mn-lt"/>
              </a:rPr>
              <a:t>Finer resolution of actions leads to smaller oscillation in x</a:t>
            </a:r>
          </a:p>
        </p:txBody>
      </p:sp>
    </p:spTree>
    <p:extLst>
      <p:ext uri="{BB962C8B-B14F-4D97-AF65-F5344CB8AC3E}">
        <p14:creationId xmlns:p14="http://schemas.microsoft.com/office/powerpoint/2010/main" val="81890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Qnet8_3_xinit8_short">
            <a:hlinkClick r:id="" action="ppaction://media"/>
            <a:extLst>
              <a:ext uri="{FF2B5EF4-FFF2-40B4-BE49-F238E27FC236}">
                <a16:creationId xmlns:a16="http://schemas.microsoft.com/office/drawing/2014/main" id="{78FE316D-24F8-46EC-9741-870A965AF4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3124" y="2954519"/>
            <a:ext cx="7081304" cy="2026627"/>
          </a:xfrm>
        </p:spPr>
      </p:pic>
      <p:sp>
        <p:nvSpPr>
          <p:cNvPr id="3" name="Foliennummernplatzhalter 2">
            <a:extLst>
              <a:ext uri="{FF2B5EF4-FFF2-40B4-BE49-F238E27FC236}">
                <a16:creationId xmlns:a16="http://schemas.microsoft.com/office/drawing/2014/main" id="{43BC1821-7BD4-4961-BBE4-BDB54239D9F5}"/>
              </a:ext>
            </a:extLst>
          </p:cNvPr>
          <p:cNvSpPr>
            <a:spLocks noGrp="1"/>
          </p:cNvSpPr>
          <p:nvPr>
            <p:ph type="sldNum" sz="quarter" idx="11"/>
          </p:nvPr>
        </p:nvSpPr>
        <p:spPr/>
        <p:txBody>
          <a:bodyPr/>
          <a:lstStyle/>
          <a:p>
            <a:fld id="{CE58CB1E-F828-4F11-99E0-327109AF9DA4}" type="slidenum">
              <a:rPr lang="de-DE" smtClean="0"/>
              <a:pPr/>
              <a:t>8</a:t>
            </a:fld>
            <a:endParaRPr lang="de-DE"/>
          </a:p>
        </p:txBody>
      </p:sp>
      <p:sp>
        <p:nvSpPr>
          <p:cNvPr id="4" name="Fußzeilenplatzhalter 3">
            <a:extLst>
              <a:ext uri="{FF2B5EF4-FFF2-40B4-BE49-F238E27FC236}">
                <a16:creationId xmlns:a16="http://schemas.microsoft.com/office/drawing/2014/main" id="{D36F8B17-C247-468C-A4D2-3D6D85958F14}"/>
              </a:ext>
            </a:extLst>
          </p:cNvPr>
          <p:cNvSpPr>
            <a:spLocks noGrp="1"/>
          </p:cNvSpPr>
          <p:nvPr>
            <p:ph type="ftr" sz="quarter" idx="12"/>
          </p:nvPr>
        </p:nvSpPr>
        <p:spPr/>
        <p:txBody>
          <a:bodyPr/>
          <a:lstStyle/>
          <a:p>
            <a:r>
              <a:rPr lang="de-DE"/>
              <a:t>Mayuran Surendran (TUM) | Dominik Urbaniak (TUM)</a:t>
            </a:r>
            <a:endParaRPr lang="en-US"/>
          </a:p>
        </p:txBody>
      </p:sp>
      <p:sp>
        <p:nvSpPr>
          <p:cNvPr id="5" name="Titel 4">
            <a:extLst>
              <a:ext uri="{FF2B5EF4-FFF2-40B4-BE49-F238E27FC236}">
                <a16:creationId xmlns:a16="http://schemas.microsoft.com/office/drawing/2014/main" id="{002C5FBB-7686-4F1E-97DD-13B7E5BC28D0}"/>
              </a:ext>
            </a:extLst>
          </p:cNvPr>
          <p:cNvSpPr>
            <a:spLocks noGrp="1"/>
          </p:cNvSpPr>
          <p:nvPr>
            <p:ph type="title"/>
          </p:nvPr>
        </p:nvSpPr>
        <p:spPr/>
        <p:txBody>
          <a:bodyPr/>
          <a:lstStyle/>
          <a:p>
            <a:r>
              <a:rPr lang="en-US"/>
              <a:t>DQN Agent #8</a:t>
            </a:r>
          </a:p>
        </p:txBody>
      </p:sp>
      <p:sp>
        <p:nvSpPr>
          <p:cNvPr id="10" name="Rechteck 9">
            <a:extLst>
              <a:ext uri="{FF2B5EF4-FFF2-40B4-BE49-F238E27FC236}">
                <a16:creationId xmlns:a16="http://schemas.microsoft.com/office/drawing/2014/main" id="{89EE6361-97AF-43CF-924B-8FF99886AF45}"/>
              </a:ext>
            </a:extLst>
          </p:cNvPr>
          <p:cNvSpPr/>
          <p:nvPr/>
        </p:nvSpPr>
        <p:spPr>
          <a:xfrm>
            <a:off x="973123" y="2936415"/>
            <a:ext cx="7081304" cy="2026626"/>
          </a:xfrm>
          <a:prstGeom prst="rect">
            <a:avLst/>
          </a:prstGeom>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a:p>
        </p:txBody>
      </p:sp>
      <p:sp>
        <p:nvSpPr>
          <p:cNvPr id="2" name="Textfeld 1">
            <a:extLst>
              <a:ext uri="{FF2B5EF4-FFF2-40B4-BE49-F238E27FC236}">
                <a16:creationId xmlns:a16="http://schemas.microsoft.com/office/drawing/2014/main" id="{7DD86445-7A9A-4B24-89FF-0EA14FBA4CE8}"/>
              </a:ext>
            </a:extLst>
          </p:cNvPr>
          <p:cNvSpPr txBox="1"/>
          <p:nvPr/>
        </p:nvSpPr>
        <p:spPr>
          <a:xfrm>
            <a:off x="1089572" y="1593908"/>
            <a:ext cx="2458971" cy="537968"/>
          </a:xfrm>
          <a:prstGeom prst="rect">
            <a:avLst/>
          </a:prstGeom>
          <a:noFill/>
        </p:spPr>
        <p:txBody>
          <a:bodyPr wrap="square" lIns="0" tIns="0" rIns="0" bIns="0" rtlCol="0">
            <a:spAutoFit/>
          </a:bodyPr>
          <a:lstStyle/>
          <a:p>
            <a:pPr>
              <a:lnSpc>
                <a:spcPct val="114000"/>
              </a:lnSpc>
            </a:pPr>
            <a:r>
              <a:rPr lang="en-US" sz="1600">
                <a:latin typeface="+mn-lt"/>
              </a:rPr>
              <a:t>Number of actions: 3</a:t>
            </a:r>
          </a:p>
          <a:p>
            <a:pPr>
              <a:lnSpc>
                <a:spcPct val="114000"/>
              </a:lnSpc>
            </a:pPr>
            <a:r>
              <a:rPr lang="en-US" sz="1600">
                <a:latin typeface="+mn-lt"/>
              </a:rPr>
              <a:t>Initial x-position:     8</a:t>
            </a:r>
          </a:p>
        </p:txBody>
      </p:sp>
    </p:spTree>
    <p:extLst>
      <p:ext uri="{BB962C8B-B14F-4D97-AF65-F5344CB8AC3E}">
        <p14:creationId xmlns:p14="http://schemas.microsoft.com/office/powerpoint/2010/main" val="243534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A4D553E-4F3F-4015-89E4-21D25750419A}"/>
              </a:ext>
            </a:extLst>
          </p:cNvPr>
          <p:cNvSpPr>
            <a:spLocks noGrp="1"/>
          </p:cNvSpPr>
          <p:nvPr>
            <p:ph idx="1"/>
          </p:nvPr>
        </p:nvSpPr>
        <p:spPr/>
        <p:txBody>
          <a:bodyPr/>
          <a:lstStyle/>
          <a:p>
            <a:pPr marL="285750" indent="-285750">
              <a:buFont typeface="Arial" panose="020B0604020202020204" pitchFamily="34" charset="0"/>
              <a:buChar char="•"/>
            </a:pPr>
            <a:r>
              <a:rPr lang="en-US"/>
              <a:t>Most reinforcement learning tasks involve continuous high-dimensional action spaces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Finer discretization of the action space leads to exploding number of actions</a:t>
            </a:r>
            <a:br>
              <a:rPr lang="en-US"/>
            </a:br>
            <a:r>
              <a:rPr lang="en-US"/>
              <a:t>→ </a:t>
            </a:r>
            <a:r>
              <a:rPr lang="en-US" b="1"/>
              <a:t>Curse of dimensionality</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t>Optimization of action at every timestep using greedy policy too slow and impractical</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a:p>
        </p:txBody>
      </p:sp>
      <p:sp>
        <p:nvSpPr>
          <p:cNvPr id="3" name="Foliennummernplatzhalter 2">
            <a:extLst>
              <a:ext uri="{FF2B5EF4-FFF2-40B4-BE49-F238E27FC236}">
                <a16:creationId xmlns:a16="http://schemas.microsoft.com/office/drawing/2014/main" id="{3A192FA4-3644-440A-B2BB-651610831C72}"/>
              </a:ext>
            </a:extLst>
          </p:cNvPr>
          <p:cNvSpPr>
            <a:spLocks noGrp="1"/>
          </p:cNvSpPr>
          <p:nvPr>
            <p:ph type="sldNum" sz="quarter" idx="11"/>
          </p:nvPr>
        </p:nvSpPr>
        <p:spPr/>
        <p:txBody>
          <a:bodyPr/>
          <a:lstStyle/>
          <a:p>
            <a:fld id="{CE58CB1E-F828-4F11-99E0-327109AF9DA4}" type="slidenum">
              <a:rPr lang="de-DE" smtClean="0"/>
              <a:pPr/>
              <a:t>9</a:t>
            </a:fld>
            <a:endParaRPr lang="de-DE"/>
          </a:p>
        </p:txBody>
      </p:sp>
      <p:sp>
        <p:nvSpPr>
          <p:cNvPr id="4" name="Fußzeilenplatzhalter 3">
            <a:extLst>
              <a:ext uri="{FF2B5EF4-FFF2-40B4-BE49-F238E27FC236}">
                <a16:creationId xmlns:a16="http://schemas.microsoft.com/office/drawing/2014/main" id="{7BFFF19B-6E31-451B-A0DE-B516E66F961C}"/>
              </a:ext>
            </a:extLst>
          </p:cNvPr>
          <p:cNvSpPr>
            <a:spLocks noGrp="1"/>
          </p:cNvSpPr>
          <p:nvPr>
            <p:ph type="ftr" sz="quarter" idx="12"/>
          </p:nvPr>
        </p:nvSpPr>
        <p:spPr/>
        <p:txBody>
          <a:bodyPr/>
          <a:lstStyle/>
          <a:p>
            <a:r>
              <a:rPr lang="de-DE"/>
              <a:t>Mayuran Surendran (TUM) | Dominik Urbaniak (TUM)</a:t>
            </a:r>
            <a:endParaRPr lang="en-US"/>
          </a:p>
        </p:txBody>
      </p:sp>
      <p:sp>
        <p:nvSpPr>
          <p:cNvPr id="5" name="Textplatzhalter 4">
            <a:extLst>
              <a:ext uri="{FF2B5EF4-FFF2-40B4-BE49-F238E27FC236}">
                <a16:creationId xmlns:a16="http://schemas.microsoft.com/office/drawing/2014/main" id="{119FFAAB-8C5A-4198-B126-2AED822FDF7C}"/>
              </a:ext>
            </a:extLst>
          </p:cNvPr>
          <p:cNvSpPr>
            <a:spLocks noGrp="1"/>
          </p:cNvSpPr>
          <p:nvPr>
            <p:ph type="body" sz="quarter" idx="13"/>
          </p:nvPr>
        </p:nvSpPr>
        <p:spPr/>
        <p:txBody>
          <a:bodyPr/>
          <a:lstStyle/>
          <a:p>
            <a:r>
              <a:rPr lang="de-DE"/>
              <a:t>Motivation</a:t>
            </a:r>
            <a:endParaRPr lang="en-US"/>
          </a:p>
        </p:txBody>
      </p:sp>
      <p:sp>
        <p:nvSpPr>
          <p:cNvPr id="6" name="Titel 5">
            <a:extLst>
              <a:ext uri="{FF2B5EF4-FFF2-40B4-BE49-F238E27FC236}">
                <a16:creationId xmlns:a16="http://schemas.microsoft.com/office/drawing/2014/main" id="{4F7B6294-DFFB-4FE2-920B-29778172FADB}"/>
              </a:ext>
            </a:extLst>
          </p:cNvPr>
          <p:cNvSpPr>
            <a:spLocks noGrp="1"/>
          </p:cNvSpPr>
          <p:nvPr>
            <p:ph type="title"/>
          </p:nvPr>
        </p:nvSpPr>
        <p:spPr/>
        <p:txBody>
          <a:bodyPr/>
          <a:lstStyle/>
          <a:p>
            <a:r>
              <a:rPr lang="de-DE"/>
              <a:t>Deep Deterministic Policy Gradient</a:t>
            </a:r>
            <a:endParaRPr lang="en-US"/>
          </a:p>
        </p:txBody>
      </p:sp>
    </p:spTree>
    <p:extLst>
      <p:ext uri="{BB962C8B-B14F-4D97-AF65-F5344CB8AC3E}">
        <p14:creationId xmlns:p14="http://schemas.microsoft.com/office/powerpoint/2010/main" val="3320855200"/>
      </p:ext>
    </p:extLst>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D4FD95B4-ED9B-E343-B70F-8C404733D84C}"/>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E7490A93-BEAC-FC49-93F3-0CC1118C542C}"/>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4DDB14AD-D1C4-854B-AC86-049FDE8761EC}"/>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4F4851FE-32D1-2D41-BECA-D90EB3BB8DB1}"/>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13591B48-8E13-6247-8040-92522EC77656}"/>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4" id="{B1B10406-6147-4A47-95F4-F5DBD10A3872}" vid="{BAD62DF3-579B-3B4C-BB35-887AD0E01A2D}"/>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Template>
  <TotalTime>0</TotalTime>
  <Words>1116</Words>
  <Application>Microsoft Office PowerPoint</Application>
  <PresentationFormat>Bildschirmpräsentation (4:3)</PresentationFormat>
  <Paragraphs>194</Paragraphs>
  <Slides>20</Slides>
  <Notes>1</Notes>
  <HiddenSlides>0</HiddenSlides>
  <MMClips>6</MMClips>
  <ScaleCrop>false</ScaleCrop>
  <HeadingPairs>
    <vt:vector size="6" baseType="variant">
      <vt:variant>
        <vt:lpstr>Verwendete Schriftarten</vt:lpstr>
      </vt:variant>
      <vt:variant>
        <vt:i4>6</vt:i4>
      </vt:variant>
      <vt:variant>
        <vt:lpstr>Design</vt:lpstr>
      </vt:variant>
      <vt:variant>
        <vt:i4>6</vt:i4>
      </vt:variant>
      <vt:variant>
        <vt:lpstr>Folientitel</vt:lpstr>
      </vt:variant>
      <vt:variant>
        <vt:i4>20</vt:i4>
      </vt:variant>
    </vt:vector>
  </HeadingPairs>
  <TitlesOfParts>
    <vt:vector size="32" baseType="lpstr">
      <vt:lpstr>Arial</vt:lpstr>
      <vt:lpstr>Calibri</vt:lpstr>
      <vt:lpstr>Cambria Math</vt:lpstr>
      <vt:lpstr>Courier New</vt:lpstr>
      <vt:lpstr>Symbol</vt:lpstr>
      <vt:lpstr>Wingdings</vt:lpstr>
      <vt:lpstr>160104_TUM_Praesentation_p_v1</vt:lpstr>
      <vt:lpstr>Titel 2</vt:lpstr>
      <vt:lpstr>Titel 3</vt:lpstr>
      <vt:lpstr>Inhalt</vt:lpstr>
      <vt:lpstr>Kapiteltrenner blau</vt:lpstr>
      <vt:lpstr>Kapiteltrenner schwarz</vt:lpstr>
      <vt:lpstr>Cartpole Swing-Up using DQN &amp; DDPG</vt:lpstr>
      <vt:lpstr>Deep Q Networks (DQN)</vt:lpstr>
      <vt:lpstr>DQN Training parameters</vt:lpstr>
      <vt:lpstr>Training with a weighted Reward Function</vt:lpstr>
      <vt:lpstr>Training Results of 10 Models</vt:lpstr>
      <vt:lpstr>Robustness to different Action Spaces</vt:lpstr>
      <vt:lpstr>DQN Agent #2</vt:lpstr>
      <vt:lpstr>DQN Agent #8</vt:lpstr>
      <vt:lpstr>Deep Deterministic Policy Gradient</vt:lpstr>
      <vt:lpstr>Deep Deterministic Policy Gradient</vt:lpstr>
      <vt:lpstr>Deep Deterministic Policy Gradient</vt:lpstr>
      <vt:lpstr>Deep Deterministic Policy Gradient</vt:lpstr>
      <vt:lpstr>Deep Deterministic Policy Gradient</vt:lpstr>
      <vt:lpstr>Deep Deterministic Policy Gradient</vt:lpstr>
      <vt:lpstr>Deep Deterministic Policy Gradient</vt:lpstr>
      <vt:lpstr>Deep Deterministic Policy Gradient</vt:lpstr>
      <vt:lpstr>Deep Deterministic Policy Gradient</vt:lpstr>
      <vt:lpstr>Comparison and Discussion</vt:lpstr>
      <vt:lpstr>Comparison and Discussion</vt:lpstr>
      <vt:lpstr>Conclusion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Urbaniak</dc:creator>
  <cp:lastModifiedBy>Dominik Urbaniak</cp:lastModifiedBy>
  <cp:revision>1</cp:revision>
  <cp:lastPrinted>2015-07-30T14:04:45Z</cp:lastPrinted>
  <dcterms:created xsi:type="dcterms:W3CDTF">2020-02-09T09:09:31Z</dcterms:created>
  <dcterms:modified xsi:type="dcterms:W3CDTF">2020-02-11T15:59:54Z</dcterms:modified>
</cp:coreProperties>
</file>